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0" r:id="rId4"/>
    <p:sldId id="258" r:id="rId5"/>
    <p:sldId id="270" r:id="rId6"/>
    <p:sldId id="265" r:id="rId7"/>
    <p:sldId id="266" r:id="rId8"/>
    <p:sldId id="267" r:id="rId9"/>
    <p:sldId id="281" r:id="rId10"/>
    <p:sldId id="282" r:id="rId11"/>
    <p:sldId id="283" r:id="rId12"/>
    <p:sldId id="284" r:id="rId13"/>
    <p:sldId id="259" r:id="rId14"/>
    <p:sldId id="278" r:id="rId15"/>
    <p:sldId id="271" r:id="rId16"/>
    <p:sldId id="264" r:id="rId17"/>
    <p:sldId id="276" r:id="rId18"/>
    <p:sldId id="273" r:id="rId19"/>
    <p:sldId id="277" r:id="rId20"/>
    <p:sldId id="274" r:id="rId21"/>
    <p:sldId id="286" r:id="rId22"/>
    <p:sldId id="262" r:id="rId23"/>
    <p:sldId id="269" r:id="rId24"/>
    <p:sldId id="275" r:id="rId25"/>
    <p:sldId id="285" r:id="rId26"/>
    <p:sldId id="272" r:id="rId27"/>
    <p:sldId id="268" r:id="rId28"/>
    <p:sldId id="263" r:id="rId29"/>
    <p:sldId id="261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F4"/>
    <a:srgbClr val="0664AB"/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2BFFB-D790-44CC-B6EB-25CD4F669830}" v="442" dt="2024-11-21T03:08:02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Machado" userId="72f08a33-7fa3-4e96-9243-f59a17c0767f" providerId="ADAL" clId="{3392BFFB-D790-44CC-B6EB-25CD4F669830}"/>
    <pc:docChg chg="undo custSel addSld delSld modSld sldOrd">
      <pc:chgData name="André Machado" userId="72f08a33-7fa3-4e96-9243-f59a17c0767f" providerId="ADAL" clId="{3392BFFB-D790-44CC-B6EB-25CD4F669830}" dt="2024-11-21T03:15:30.870" v="7267" actId="47"/>
      <pc:docMkLst>
        <pc:docMk/>
      </pc:docMkLst>
      <pc:sldChg chg="addSp delSp modSp mod">
        <pc:chgData name="André Machado" userId="72f08a33-7fa3-4e96-9243-f59a17c0767f" providerId="ADAL" clId="{3392BFFB-D790-44CC-B6EB-25CD4F669830}" dt="2024-11-20T23:18:12.919" v="5233" actId="1036"/>
        <pc:sldMkLst>
          <pc:docMk/>
          <pc:sldMk cId="2355820393" sldId="257"/>
        </pc:sldMkLst>
        <pc:spChg chg="add mod">
          <ac:chgData name="André Machado" userId="72f08a33-7fa3-4e96-9243-f59a17c0767f" providerId="ADAL" clId="{3392BFFB-D790-44CC-B6EB-25CD4F669830}" dt="2024-11-20T13:46:27.471" v="293" actId="1076"/>
          <ac:spMkLst>
            <pc:docMk/>
            <pc:sldMk cId="2355820393" sldId="257"/>
            <ac:spMk id="2" creationId="{7C5E3B0F-CAE0-7B08-4875-F830B2B3C40C}"/>
          </ac:spMkLst>
        </pc:spChg>
        <pc:spChg chg="add mod">
          <ac:chgData name="André Machado" userId="72f08a33-7fa3-4e96-9243-f59a17c0767f" providerId="ADAL" clId="{3392BFFB-D790-44CC-B6EB-25CD4F669830}" dt="2024-11-20T13:46:30.252" v="294" actId="1076"/>
          <ac:spMkLst>
            <pc:docMk/>
            <pc:sldMk cId="2355820393" sldId="257"/>
            <ac:spMk id="14" creationId="{2779894F-2677-634C-4B2C-A19C580958CA}"/>
          </ac:spMkLst>
        </pc:spChg>
        <pc:spChg chg="del">
          <ac:chgData name="André Machado" userId="72f08a33-7fa3-4e96-9243-f59a17c0767f" providerId="ADAL" clId="{3392BFFB-D790-44CC-B6EB-25CD4F669830}" dt="2024-11-20T13:19:40.565" v="1" actId="478"/>
          <ac:spMkLst>
            <pc:docMk/>
            <pc:sldMk cId="2355820393" sldId="257"/>
            <ac:spMk id="15" creationId="{00000000-0000-0000-0000-000000000000}"/>
          </ac:spMkLst>
        </pc:spChg>
        <pc:spChg chg="del">
          <ac:chgData name="André Machado" userId="72f08a33-7fa3-4e96-9243-f59a17c0767f" providerId="ADAL" clId="{3392BFFB-D790-44CC-B6EB-25CD4F669830}" dt="2024-11-20T13:19:39.038" v="0" actId="478"/>
          <ac:spMkLst>
            <pc:docMk/>
            <pc:sldMk cId="2355820393" sldId="257"/>
            <ac:spMk id="16" creationId="{00000000-0000-0000-0000-000000000000}"/>
          </ac:spMkLst>
        </pc:spChg>
        <pc:spChg chg="add mod">
          <ac:chgData name="André Machado" userId="72f08a33-7fa3-4e96-9243-f59a17c0767f" providerId="ADAL" clId="{3392BFFB-D790-44CC-B6EB-25CD4F669830}" dt="2024-11-20T13:20:27.032" v="116" actId="1035"/>
          <ac:spMkLst>
            <pc:docMk/>
            <pc:sldMk cId="2355820393" sldId="257"/>
            <ac:spMk id="17" creationId="{9326144E-375C-6116-ABEF-A27CBA6CE7EF}"/>
          </ac:spMkLst>
        </pc:spChg>
        <pc:spChg chg="add mod">
          <ac:chgData name="André Machado" userId="72f08a33-7fa3-4e96-9243-f59a17c0767f" providerId="ADAL" clId="{3392BFFB-D790-44CC-B6EB-25CD4F669830}" dt="2024-11-20T13:20:47.202" v="160" actId="1035"/>
          <ac:spMkLst>
            <pc:docMk/>
            <pc:sldMk cId="2355820393" sldId="257"/>
            <ac:spMk id="18" creationId="{83D32CF8-E102-6F14-15CE-6F94320C724F}"/>
          </ac:spMkLst>
        </pc:spChg>
        <pc:spChg chg="mod">
          <ac:chgData name="André Machado" userId="72f08a33-7fa3-4e96-9243-f59a17c0767f" providerId="ADAL" clId="{3392BFFB-D790-44CC-B6EB-25CD4F669830}" dt="2024-11-20T13:20:19.024" v="99" actId="1036"/>
          <ac:spMkLst>
            <pc:docMk/>
            <pc:sldMk cId="2355820393" sldId="257"/>
            <ac:spMk id="20" creationId="{00000000-0000-0000-0000-000000000000}"/>
          </ac:spMkLst>
        </pc:spChg>
        <pc:spChg chg="add mod">
          <ac:chgData name="André Machado" userId="72f08a33-7fa3-4e96-9243-f59a17c0767f" providerId="ADAL" clId="{3392BFFB-D790-44CC-B6EB-25CD4F669830}" dt="2024-11-20T13:20:34.642" v="136" actId="1038"/>
          <ac:spMkLst>
            <pc:docMk/>
            <pc:sldMk cId="2355820393" sldId="257"/>
            <ac:spMk id="22" creationId="{A6D9B70F-0689-A1A0-B9FD-3779B7D9C933}"/>
          </ac:spMkLst>
        </pc:spChg>
        <pc:spChg chg="add mod">
          <ac:chgData name="André Machado" userId="72f08a33-7fa3-4e96-9243-f59a17c0767f" providerId="ADAL" clId="{3392BFFB-D790-44CC-B6EB-25CD4F669830}" dt="2024-11-20T13:20:16.101" v="97" actId="1037"/>
          <ac:spMkLst>
            <pc:docMk/>
            <pc:sldMk cId="2355820393" sldId="257"/>
            <ac:spMk id="26" creationId="{287EBB1C-E301-157C-9B4C-E9AB4C4938AB}"/>
          </ac:spMkLst>
        </pc:spChg>
        <pc:spChg chg="add mod">
          <ac:chgData name="André Machado" userId="72f08a33-7fa3-4e96-9243-f59a17c0767f" providerId="ADAL" clId="{3392BFFB-D790-44CC-B6EB-25CD4F669830}" dt="2024-11-20T13:20:16.101" v="97" actId="1037"/>
          <ac:spMkLst>
            <pc:docMk/>
            <pc:sldMk cId="2355820393" sldId="257"/>
            <ac:spMk id="27" creationId="{F40D1653-823B-F40E-6CE2-2102D59B8C51}"/>
          </ac:spMkLst>
        </pc:spChg>
        <pc:spChg chg="add mod">
          <ac:chgData name="André Machado" userId="72f08a33-7fa3-4e96-9243-f59a17c0767f" providerId="ADAL" clId="{3392BFFB-D790-44CC-B6EB-25CD4F669830}" dt="2024-11-20T13:20:16.101" v="97" actId="1037"/>
          <ac:spMkLst>
            <pc:docMk/>
            <pc:sldMk cId="2355820393" sldId="257"/>
            <ac:spMk id="28" creationId="{CCC4FFFA-B898-A2FE-F3DA-FFE6D0CB4629}"/>
          </ac:spMkLst>
        </pc:spChg>
        <pc:picChg chg="add mod">
          <ac:chgData name="André Machado" userId="72f08a33-7fa3-4e96-9243-f59a17c0767f" providerId="ADAL" clId="{3392BFFB-D790-44CC-B6EB-25CD4F669830}" dt="2024-11-20T13:20:27.032" v="116" actId="1035"/>
          <ac:picMkLst>
            <pc:docMk/>
            <pc:sldMk cId="2355820393" sldId="257"/>
            <ac:picMk id="29" creationId="{F1E6F994-5E30-3E13-257B-3BA3968399D4}"/>
          </ac:picMkLst>
        </pc:picChg>
        <pc:picChg chg="add mod">
          <ac:chgData name="André Machado" userId="72f08a33-7fa3-4e96-9243-f59a17c0767f" providerId="ADAL" clId="{3392BFFB-D790-44CC-B6EB-25CD4F669830}" dt="2024-11-20T13:20:42.083" v="147" actId="1036"/>
          <ac:picMkLst>
            <pc:docMk/>
            <pc:sldMk cId="2355820393" sldId="257"/>
            <ac:picMk id="30" creationId="{48C736B2-ACCE-4F09-4230-ADDCE2DA4B47}"/>
          </ac:picMkLst>
        </pc:picChg>
        <pc:picChg chg="add mod">
          <ac:chgData name="André Machado" userId="72f08a33-7fa3-4e96-9243-f59a17c0767f" providerId="ADAL" clId="{3392BFFB-D790-44CC-B6EB-25CD4F669830}" dt="2024-11-20T13:20:34.642" v="136" actId="1038"/>
          <ac:picMkLst>
            <pc:docMk/>
            <pc:sldMk cId="2355820393" sldId="257"/>
            <ac:picMk id="31" creationId="{97246341-A436-3CB7-A517-DEC3F68E3F9B}"/>
          </ac:picMkLst>
        </pc:picChg>
        <pc:picChg chg="add mod">
          <ac:chgData name="André Machado" userId="72f08a33-7fa3-4e96-9243-f59a17c0767f" providerId="ADAL" clId="{3392BFFB-D790-44CC-B6EB-25CD4F669830}" dt="2024-11-20T23:18:12.919" v="5233" actId="1036"/>
          <ac:picMkLst>
            <pc:docMk/>
            <pc:sldMk cId="2355820393" sldId="257"/>
            <ac:picMk id="32" creationId="{23B8E2CB-304A-69E4-C702-912527D975E0}"/>
          </ac:picMkLst>
        </pc:picChg>
        <pc:cxnChg chg="add mod">
          <ac:chgData name="André Machado" userId="72f08a33-7fa3-4e96-9243-f59a17c0767f" providerId="ADAL" clId="{3392BFFB-D790-44CC-B6EB-25CD4F669830}" dt="2024-11-20T13:20:16.101" v="97" actId="1037"/>
          <ac:cxnSpMkLst>
            <pc:docMk/>
            <pc:sldMk cId="2355820393" sldId="257"/>
            <ac:cxnSpMk id="23" creationId="{2012A72F-91A4-FE2D-2D37-A451C4E19331}"/>
          </ac:cxnSpMkLst>
        </pc:cxnChg>
        <pc:cxnChg chg="add mod">
          <ac:chgData name="André Machado" userId="72f08a33-7fa3-4e96-9243-f59a17c0767f" providerId="ADAL" clId="{3392BFFB-D790-44CC-B6EB-25CD4F669830}" dt="2024-11-20T13:20:16.101" v="97" actId="1037"/>
          <ac:cxnSpMkLst>
            <pc:docMk/>
            <pc:sldMk cId="2355820393" sldId="257"/>
            <ac:cxnSpMk id="24" creationId="{437B95B0-856A-8790-4711-89462B03BBA2}"/>
          </ac:cxnSpMkLst>
        </pc:cxnChg>
        <pc:cxnChg chg="add mod">
          <ac:chgData name="André Machado" userId="72f08a33-7fa3-4e96-9243-f59a17c0767f" providerId="ADAL" clId="{3392BFFB-D790-44CC-B6EB-25CD4F669830}" dt="2024-11-20T13:20:16.101" v="97" actId="1037"/>
          <ac:cxnSpMkLst>
            <pc:docMk/>
            <pc:sldMk cId="2355820393" sldId="257"/>
            <ac:cxnSpMk id="25" creationId="{5E7C7F53-8D9F-C1EE-0348-5FDF08C56D02}"/>
          </ac:cxnSpMkLst>
        </pc:cxnChg>
      </pc:sldChg>
      <pc:sldChg chg="addSp delSp modSp mod">
        <pc:chgData name="André Machado" userId="72f08a33-7fa3-4e96-9243-f59a17c0767f" providerId="ADAL" clId="{3392BFFB-D790-44CC-B6EB-25CD4F669830}" dt="2024-11-20T23:18:16.422" v="5235" actId="1036"/>
        <pc:sldMkLst>
          <pc:docMk/>
          <pc:sldMk cId="2832389821" sldId="258"/>
        </pc:sldMkLst>
        <pc:spChg chg="add mod">
          <ac:chgData name="André Machado" userId="72f08a33-7fa3-4e96-9243-f59a17c0767f" providerId="ADAL" clId="{3392BFFB-D790-44CC-B6EB-25CD4F669830}" dt="2024-11-20T13:24:04.275" v="183" actId="1076"/>
          <ac:spMkLst>
            <pc:docMk/>
            <pc:sldMk cId="2832389821" sldId="258"/>
            <ac:spMk id="14" creationId="{BCC750AB-B90D-EC00-AA44-E0E47929D6F7}"/>
          </ac:spMkLst>
        </pc:spChg>
        <pc:spChg chg="del">
          <ac:chgData name="André Machado" userId="72f08a33-7fa3-4e96-9243-f59a17c0767f" providerId="ADAL" clId="{3392BFFB-D790-44CC-B6EB-25CD4F669830}" dt="2024-11-20T13:22:46.045" v="165" actId="478"/>
          <ac:spMkLst>
            <pc:docMk/>
            <pc:sldMk cId="2832389821" sldId="258"/>
            <ac:spMk id="15" creationId="{00000000-0000-0000-0000-000000000000}"/>
          </ac:spMkLst>
        </pc:spChg>
        <pc:spChg chg="del">
          <ac:chgData name="André Machado" userId="72f08a33-7fa3-4e96-9243-f59a17c0767f" providerId="ADAL" clId="{3392BFFB-D790-44CC-B6EB-25CD4F669830}" dt="2024-11-20T13:22:42.606" v="164" actId="478"/>
          <ac:spMkLst>
            <pc:docMk/>
            <pc:sldMk cId="2832389821" sldId="258"/>
            <ac:spMk id="16" creationId="{00000000-0000-0000-0000-000000000000}"/>
          </ac:spMkLst>
        </pc:spChg>
        <pc:spChg chg="mod">
          <ac:chgData name="André Machado" userId="72f08a33-7fa3-4e96-9243-f59a17c0767f" providerId="ADAL" clId="{3392BFFB-D790-44CC-B6EB-25CD4F669830}" dt="2024-11-20T13:23:52.443" v="180" actId="1076"/>
          <ac:spMkLst>
            <pc:docMk/>
            <pc:sldMk cId="2832389821" sldId="258"/>
            <ac:spMk id="20" creationId="{00000000-0000-0000-0000-000000000000}"/>
          </ac:spMkLst>
        </pc:spChg>
        <pc:spChg chg="add mod">
          <ac:chgData name="André Machado" userId="72f08a33-7fa3-4e96-9243-f59a17c0767f" providerId="ADAL" clId="{3392BFFB-D790-44CC-B6EB-25CD4F669830}" dt="2024-11-20T13:22:58.497" v="168" actId="14100"/>
          <ac:spMkLst>
            <pc:docMk/>
            <pc:sldMk cId="2832389821" sldId="258"/>
            <ac:spMk id="25" creationId="{F5F7BCE4-D2F1-4552-D647-3AFC3415EBA0}"/>
          </ac:spMkLst>
        </pc:spChg>
        <pc:spChg chg="add mod">
          <ac:chgData name="André Machado" userId="72f08a33-7fa3-4e96-9243-f59a17c0767f" providerId="ADAL" clId="{3392BFFB-D790-44CC-B6EB-25CD4F669830}" dt="2024-11-20T13:23:44.837" v="177" actId="1076"/>
          <ac:spMkLst>
            <pc:docMk/>
            <pc:sldMk cId="2832389821" sldId="258"/>
            <ac:spMk id="26" creationId="{C65F7569-CCD6-D5FD-ED0B-F60FE542B6BC}"/>
          </ac:spMkLst>
        </pc:spChg>
        <pc:spChg chg="add mod">
          <ac:chgData name="André Machado" userId="72f08a33-7fa3-4e96-9243-f59a17c0767f" providerId="ADAL" clId="{3392BFFB-D790-44CC-B6EB-25CD4F669830}" dt="2024-11-20T13:23:48.489" v="178" actId="1076"/>
          <ac:spMkLst>
            <pc:docMk/>
            <pc:sldMk cId="2832389821" sldId="258"/>
            <ac:spMk id="27" creationId="{5D63CFF6-79C7-C131-D197-EFB571DF6AE2}"/>
          </ac:spMkLst>
        </pc:spChg>
        <pc:spChg chg="add mod">
          <ac:chgData name="André Machado" userId="72f08a33-7fa3-4e96-9243-f59a17c0767f" providerId="ADAL" clId="{3392BFFB-D790-44CC-B6EB-25CD4F669830}" dt="2024-11-20T13:23:40.010" v="176" actId="1076"/>
          <ac:spMkLst>
            <pc:docMk/>
            <pc:sldMk cId="2832389821" sldId="258"/>
            <ac:spMk id="28" creationId="{E4ED0CD3-AA4B-D3FA-72F9-CA05454B4E4A}"/>
          </ac:spMkLst>
        </pc:spChg>
        <pc:spChg chg="add mod">
          <ac:chgData name="André Machado" userId="72f08a33-7fa3-4e96-9243-f59a17c0767f" providerId="ADAL" clId="{3392BFFB-D790-44CC-B6EB-25CD4F669830}" dt="2024-11-20T13:23:27.219" v="172" actId="1076"/>
          <ac:spMkLst>
            <pc:docMk/>
            <pc:sldMk cId="2832389821" sldId="258"/>
            <ac:spMk id="29" creationId="{05B3BFA6-B249-ED7C-B706-0CFC961721DF}"/>
          </ac:spMkLst>
        </pc:spChg>
        <pc:spChg chg="add mod">
          <ac:chgData name="André Machado" userId="72f08a33-7fa3-4e96-9243-f59a17c0767f" providerId="ADAL" clId="{3392BFFB-D790-44CC-B6EB-25CD4F669830}" dt="2024-11-20T13:23:36.288" v="175" actId="1076"/>
          <ac:spMkLst>
            <pc:docMk/>
            <pc:sldMk cId="2832389821" sldId="258"/>
            <ac:spMk id="30" creationId="{3B540890-0427-0C63-DF16-0859CE64B621}"/>
          </ac:spMkLst>
        </pc:spChg>
        <pc:spChg chg="add mod">
          <ac:chgData name="André Machado" userId="72f08a33-7fa3-4e96-9243-f59a17c0767f" providerId="ADAL" clId="{3392BFFB-D790-44CC-B6EB-25CD4F669830}" dt="2024-11-20T13:22:58.497" v="168" actId="14100"/>
          <ac:spMkLst>
            <pc:docMk/>
            <pc:sldMk cId="2832389821" sldId="258"/>
            <ac:spMk id="31" creationId="{BE1DA639-F1B0-32D4-E965-85ECD5DACB52}"/>
          </ac:spMkLst>
        </pc:spChg>
        <pc:spChg chg="add mod">
          <ac:chgData name="André Machado" userId="72f08a33-7fa3-4e96-9243-f59a17c0767f" providerId="ADAL" clId="{3392BFFB-D790-44CC-B6EB-25CD4F669830}" dt="2024-11-20T13:38:57.634" v="191" actId="20577"/>
          <ac:spMkLst>
            <pc:docMk/>
            <pc:sldMk cId="2832389821" sldId="258"/>
            <ac:spMk id="32" creationId="{773F409C-7BD8-5581-6A60-FD8D13A976EA}"/>
          </ac:spMkLst>
        </pc:spChg>
        <pc:picChg chg="add mod">
          <ac:chgData name="André Machado" userId="72f08a33-7fa3-4e96-9243-f59a17c0767f" providerId="ADAL" clId="{3392BFFB-D790-44CC-B6EB-25CD4F669830}" dt="2024-11-20T13:23:16.233" v="171" actId="1076"/>
          <ac:picMkLst>
            <pc:docMk/>
            <pc:sldMk cId="2832389821" sldId="258"/>
            <ac:picMk id="2" creationId="{5F3F241D-6550-E986-BADF-EBF20AEE549B}"/>
          </ac:picMkLst>
        </pc:picChg>
        <pc:picChg chg="add mod">
          <ac:chgData name="André Machado" userId="72f08a33-7fa3-4e96-9243-f59a17c0767f" providerId="ADAL" clId="{3392BFFB-D790-44CC-B6EB-25CD4F669830}" dt="2024-11-20T13:23:12.063" v="170" actId="1076"/>
          <ac:picMkLst>
            <pc:docMk/>
            <pc:sldMk cId="2832389821" sldId="258"/>
            <ac:picMk id="17" creationId="{39C6F9CF-90C3-27B7-8927-AEB8F755DB5A}"/>
          </ac:picMkLst>
        </pc:picChg>
        <pc:picChg chg="add mod">
          <ac:chgData name="André Machado" userId="72f08a33-7fa3-4e96-9243-f59a17c0767f" providerId="ADAL" clId="{3392BFFB-D790-44CC-B6EB-25CD4F669830}" dt="2024-11-20T13:23:16.233" v="171" actId="1076"/>
          <ac:picMkLst>
            <pc:docMk/>
            <pc:sldMk cId="2832389821" sldId="258"/>
            <ac:picMk id="18" creationId="{E99253A7-FFB0-387E-9EB0-1ACD325D3E70}"/>
          </ac:picMkLst>
        </pc:picChg>
        <pc:picChg chg="add mod">
          <ac:chgData name="André Machado" userId="72f08a33-7fa3-4e96-9243-f59a17c0767f" providerId="ADAL" clId="{3392BFFB-D790-44CC-B6EB-25CD4F669830}" dt="2024-11-20T13:23:16.233" v="171" actId="1076"/>
          <ac:picMkLst>
            <pc:docMk/>
            <pc:sldMk cId="2832389821" sldId="258"/>
            <ac:picMk id="22" creationId="{CAD40ECC-F469-6F47-1852-AA7153B6034F}"/>
          </ac:picMkLst>
        </pc:picChg>
        <pc:picChg chg="add mod">
          <ac:chgData name="André Machado" userId="72f08a33-7fa3-4e96-9243-f59a17c0767f" providerId="ADAL" clId="{3392BFFB-D790-44CC-B6EB-25CD4F669830}" dt="2024-11-20T13:23:12.063" v="170" actId="1076"/>
          <ac:picMkLst>
            <pc:docMk/>
            <pc:sldMk cId="2832389821" sldId="258"/>
            <ac:picMk id="23" creationId="{DA100A52-40FC-0DF2-D373-FC2CC2558667}"/>
          </ac:picMkLst>
        </pc:picChg>
        <pc:picChg chg="add mod">
          <ac:chgData name="André Machado" userId="72f08a33-7fa3-4e96-9243-f59a17c0767f" providerId="ADAL" clId="{3392BFFB-D790-44CC-B6EB-25CD4F669830}" dt="2024-11-20T13:23:12.063" v="170" actId="1076"/>
          <ac:picMkLst>
            <pc:docMk/>
            <pc:sldMk cId="2832389821" sldId="258"/>
            <ac:picMk id="24" creationId="{437754AE-E4E1-E2C9-82D4-6D0835B7B387}"/>
          </ac:picMkLst>
        </pc:picChg>
        <pc:picChg chg="add mod">
          <ac:chgData name="André Machado" userId="72f08a33-7fa3-4e96-9243-f59a17c0767f" providerId="ADAL" clId="{3392BFFB-D790-44CC-B6EB-25CD4F669830}" dt="2024-11-20T23:18:16.422" v="5235" actId="1036"/>
          <ac:picMkLst>
            <pc:docMk/>
            <pc:sldMk cId="2832389821" sldId="258"/>
            <ac:picMk id="33" creationId="{837FEDE6-5656-3F6D-BB1E-9CE31DF45E99}"/>
          </ac:picMkLst>
        </pc:picChg>
      </pc:sldChg>
      <pc:sldChg chg="addSp delSp modSp mod ord">
        <pc:chgData name="André Machado" userId="72f08a33-7fa3-4e96-9243-f59a17c0767f" providerId="ADAL" clId="{3392BFFB-D790-44CC-B6EB-25CD4F669830}" dt="2024-11-20T23:23:29.626" v="5434" actId="1035"/>
        <pc:sldMkLst>
          <pc:docMk/>
          <pc:sldMk cId="1769714782" sldId="259"/>
        </pc:sldMkLst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14" creationId="{422F37DD-7BA8-BAAD-466E-1214C59D067D}"/>
          </ac:spMkLst>
        </pc:spChg>
        <pc:spChg chg="del">
          <ac:chgData name="André Machado" userId="72f08a33-7fa3-4e96-9243-f59a17c0767f" providerId="ADAL" clId="{3392BFFB-D790-44CC-B6EB-25CD4F669830}" dt="2024-11-20T13:32:48.470" v="188" actId="478"/>
          <ac:spMkLst>
            <pc:docMk/>
            <pc:sldMk cId="1769714782" sldId="259"/>
            <ac:spMk id="15" creationId="{00000000-0000-0000-0000-000000000000}"/>
          </ac:spMkLst>
        </pc:spChg>
        <pc:spChg chg="del">
          <ac:chgData name="André Machado" userId="72f08a33-7fa3-4e96-9243-f59a17c0767f" providerId="ADAL" clId="{3392BFFB-D790-44CC-B6EB-25CD4F669830}" dt="2024-11-20T13:32:50.714" v="189" actId="478"/>
          <ac:spMkLst>
            <pc:docMk/>
            <pc:sldMk cId="1769714782" sldId="259"/>
            <ac:spMk id="16" creationId="{00000000-0000-0000-0000-000000000000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17" creationId="{D22C4743-2318-32F1-2FCD-4A6786452C73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18" creationId="{5FE4C761-EB0C-09FA-C46A-37F9E243AACC}"/>
          </ac:spMkLst>
        </pc:spChg>
        <pc:spChg chg="mod">
          <ac:chgData name="André Machado" userId="72f08a33-7fa3-4e96-9243-f59a17c0767f" providerId="ADAL" clId="{3392BFFB-D790-44CC-B6EB-25CD4F669830}" dt="2024-11-20T14:00:08.669" v="636" actId="1076"/>
          <ac:spMkLst>
            <pc:docMk/>
            <pc:sldMk cId="1769714782" sldId="259"/>
            <ac:spMk id="20" creationId="{00000000-0000-0000-0000-000000000000}"/>
          </ac:spMkLst>
        </pc:spChg>
        <pc:spChg chg="add del">
          <ac:chgData name="André Machado" userId="72f08a33-7fa3-4e96-9243-f59a17c0767f" providerId="ADAL" clId="{3392BFFB-D790-44CC-B6EB-25CD4F669830}" dt="2024-11-20T13:45:00.652" v="272" actId="478"/>
          <ac:spMkLst>
            <pc:docMk/>
            <pc:sldMk cId="1769714782" sldId="259"/>
            <ac:spMk id="22" creationId="{1C20B80A-0AC3-CDEC-24F0-10CA56559C06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23" creationId="{CB9948BB-B055-EE68-2073-B27A6F593F93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24" creationId="{E3879944-3598-8698-9B0F-99409BBFF5D1}"/>
          </ac:spMkLst>
        </pc:spChg>
        <pc:spChg chg="add del mod">
          <ac:chgData name="André Machado" userId="72f08a33-7fa3-4e96-9243-f59a17c0767f" providerId="ADAL" clId="{3392BFFB-D790-44CC-B6EB-25CD4F669830}" dt="2024-11-20T13:49:46.758" v="319" actId="478"/>
          <ac:spMkLst>
            <pc:docMk/>
            <pc:sldMk cId="1769714782" sldId="259"/>
            <ac:spMk id="25" creationId="{3B43657C-20B3-8FAE-BA96-5232641C9017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26" creationId="{3FDA1DE4-EE5F-41BD-186A-324620ACBCD9}"/>
          </ac:spMkLst>
        </pc:spChg>
        <pc:spChg chg="add del mod">
          <ac:chgData name="André Machado" userId="72f08a33-7fa3-4e96-9243-f59a17c0767f" providerId="ADAL" clId="{3392BFFB-D790-44CC-B6EB-25CD4F669830}" dt="2024-11-20T13:54:02.819" v="465" actId="478"/>
          <ac:spMkLst>
            <pc:docMk/>
            <pc:sldMk cId="1769714782" sldId="259"/>
            <ac:spMk id="27" creationId="{BDBD858B-59F9-0C4E-79B4-4394AD34CE91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28" creationId="{6EED4938-998D-65C5-4B5F-2F03EBDF0FB1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29" creationId="{4238C353-3E3A-4030-8E8D-198019D035EE}"/>
          </ac:spMkLst>
        </pc:spChg>
        <pc:spChg chg="add mod">
          <ac:chgData name="André Machado" userId="72f08a33-7fa3-4e96-9243-f59a17c0767f" providerId="ADAL" clId="{3392BFFB-D790-44CC-B6EB-25CD4F669830}" dt="2024-11-20T23:23:17.975" v="5427" actId="1035"/>
          <ac:spMkLst>
            <pc:docMk/>
            <pc:sldMk cId="1769714782" sldId="259"/>
            <ac:spMk id="30" creationId="{BC6FD647-57C4-E38D-F42D-4F7E9C78E1F5}"/>
          </ac:spMkLst>
        </pc:spChg>
        <pc:graphicFrameChg chg="add mod">
          <ac:chgData name="André Machado" userId="72f08a33-7fa3-4e96-9243-f59a17c0767f" providerId="ADAL" clId="{3392BFFB-D790-44CC-B6EB-25CD4F669830}" dt="2024-11-20T23:23:29.626" v="5434" actId="1035"/>
          <ac:graphicFrameMkLst>
            <pc:docMk/>
            <pc:sldMk cId="1769714782" sldId="259"/>
            <ac:graphicFrameMk id="2" creationId="{76416F78-A40D-789A-A01B-DF2269047626}"/>
          </ac:graphicFrameMkLst>
        </pc:graphicFrameChg>
      </pc:sldChg>
      <pc:sldChg chg="addSp delSp modSp mod ord">
        <pc:chgData name="André Machado" userId="72f08a33-7fa3-4e96-9243-f59a17c0767f" providerId="ADAL" clId="{3392BFFB-D790-44CC-B6EB-25CD4F669830}" dt="2024-11-20T15:24:16.334" v="2313" actId="207"/>
        <pc:sldMkLst>
          <pc:docMk/>
          <pc:sldMk cId="2359625422" sldId="260"/>
        </pc:sldMkLst>
        <pc:spChg chg="add del mod">
          <ac:chgData name="André Machado" userId="72f08a33-7fa3-4e96-9243-f59a17c0767f" providerId="ADAL" clId="{3392BFFB-D790-44CC-B6EB-25CD4F669830}" dt="2024-11-20T15:20:06.433" v="2153" actId="478"/>
          <ac:spMkLst>
            <pc:docMk/>
            <pc:sldMk cId="2359625422" sldId="260"/>
            <ac:spMk id="14" creationId="{D2DF7548-EEE5-F3BD-9D51-2AB3F27868BC}"/>
          </ac:spMkLst>
        </pc:spChg>
        <pc:spChg chg="del">
          <ac:chgData name="André Machado" userId="72f08a33-7fa3-4e96-9243-f59a17c0767f" providerId="ADAL" clId="{3392BFFB-D790-44CC-B6EB-25CD4F669830}" dt="2024-11-20T14:03:08.606" v="661" actId="478"/>
          <ac:spMkLst>
            <pc:docMk/>
            <pc:sldMk cId="2359625422" sldId="260"/>
            <ac:spMk id="15" creationId="{00000000-0000-0000-0000-000000000000}"/>
          </ac:spMkLst>
        </pc:spChg>
        <pc:spChg chg="del">
          <ac:chgData name="André Machado" userId="72f08a33-7fa3-4e96-9243-f59a17c0767f" providerId="ADAL" clId="{3392BFFB-D790-44CC-B6EB-25CD4F669830}" dt="2024-11-20T14:03:18.388" v="662" actId="478"/>
          <ac:spMkLst>
            <pc:docMk/>
            <pc:sldMk cId="2359625422" sldId="260"/>
            <ac:spMk id="16" creationId="{00000000-0000-0000-0000-000000000000}"/>
          </ac:spMkLst>
        </pc:spChg>
        <pc:spChg chg="add del mod">
          <ac:chgData name="André Machado" userId="72f08a33-7fa3-4e96-9243-f59a17c0767f" providerId="ADAL" clId="{3392BFFB-D790-44CC-B6EB-25CD4F669830}" dt="2024-11-20T15:20:04.331" v="2152" actId="478"/>
          <ac:spMkLst>
            <pc:docMk/>
            <pc:sldMk cId="2359625422" sldId="260"/>
            <ac:spMk id="17" creationId="{D58F48B6-0A07-741A-5E25-21BB1DB71EE2}"/>
          </ac:spMkLst>
        </pc:spChg>
        <pc:spChg chg="add del mod">
          <ac:chgData name="André Machado" userId="72f08a33-7fa3-4e96-9243-f59a17c0767f" providerId="ADAL" clId="{3392BFFB-D790-44CC-B6EB-25CD4F669830}" dt="2024-11-20T15:20:00.001" v="2150" actId="478"/>
          <ac:spMkLst>
            <pc:docMk/>
            <pc:sldMk cId="2359625422" sldId="260"/>
            <ac:spMk id="18" creationId="{EBD955E1-A4AE-2301-B5CB-BD564ED0AB08}"/>
          </ac:spMkLst>
        </pc:spChg>
        <pc:spChg chg="mod ord">
          <ac:chgData name="André Machado" userId="72f08a33-7fa3-4e96-9243-f59a17c0767f" providerId="ADAL" clId="{3392BFFB-D790-44CC-B6EB-25CD4F669830}" dt="2024-11-20T15:22:05.730" v="2173" actId="167"/>
          <ac:spMkLst>
            <pc:docMk/>
            <pc:sldMk cId="2359625422" sldId="260"/>
            <ac:spMk id="20" creationId="{00000000-0000-0000-0000-000000000000}"/>
          </ac:spMkLst>
        </pc:spChg>
        <pc:spChg chg="add del mod">
          <ac:chgData name="André Machado" userId="72f08a33-7fa3-4e96-9243-f59a17c0767f" providerId="ADAL" clId="{3392BFFB-D790-44CC-B6EB-25CD4F669830}" dt="2024-11-20T15:20:02.838" v="2151" actId="478"/>
          <ac:spMkLst>
            <pc:docMk/>
            <pc:sldMk cId="2359625422" sldId="260"/>
            <ac:spMk id="23" creationId="{4420199A-CBAC-7D13-D372-8263144F084A}"/>
          </ac:spMkLst>
        </pc:spChg>
        <pc:spChg chg="add del mod">
          <ac:chgData name="André Machado" userId="72f08a33-7fa3-4e96-9243-f59a17c0767f" providerId="ADAL" clId="{3392BFFB-D790-44CC-B6EB-25CD4F669830}" dt="2024-11-20T15:19:58.498" v="2149" actId="478"/>
          <ac:spMkLst>
            <pc:docMk/>
            <pc:sldMk cId="2359625422" sldId="260"/>
            <ac:spMk id="29" creationId="{8E968CAD-72E7-21E4-13C9-C30268C53A39}"/>
          </ac:spMkLst>
        </pc:spChg>
        <pc:spChg chg="add mod">
          <ac:chgData name="André Machado" userId="72f08a33-7fa3-4e96-9243-f59a17c0767f" providerId="ADAL" clId="{3392BFFB-D790-44CC-B6EB-25CD4F669830}" dt="2024-11-20T14:43:19.767" v="1548" actId="1035"/>
          <ac:spMkLst>
            <pc:docMk/>
            <pc:sldMk cId="2359625422" sldId="260"/>
            <ac:spMk id="30" creationId="{95B9EB8C-8155-560F-9A0F-53AA16729173}"/>
          </ac:spMkLst>
        </pc:spChg>
        <pc:spChg chg="add mod">
          <ac:chgData name="André Machado" userId="72f08a33-7fa3-4e96-9243-f59a17c0767f" providerId="ADAL" clId="{3392BFFB-D790-44CC-B6EB-25CD4F669830}" dt="2024-11-20T15:22:09.486" v="2174" actId="1035"/>
          <ac:spMkLst>
            <pc:docMk/>
            <pc:sldMk cId="2359625422" sldId="260"/>
            <ac:spMk id="32" creationId="{BD2FBF55-0E51-E862-920C-D2933617F525}"/>
          </ac:spMkLst>
        </pc:spChg>
        <pc:spChg chg="add mod">
          <ac:chgData name="André Machado" userId="72f08a33-7fa3-4e96-9243-f59a17c0767f" providerId="ADAL" clId="{3392BFFB-D790-44CC-B6EB-25CD4F669830}" dt="2024-11-20T15:24:16.334" v="2313" actId="207"/>
          <ac:spMkLst>
            <pc:docMk/>
            <pc:sldMk cId="2359625422" sldId="260"/>
            <ac:spMk id="34" creationId="{AF3555C3-CF68-5EEE-6A61-06E1F7A565F5}"/>
          </ac:spMkLst>
        </pc:spChg>
        <pc:picChg chg="add del mod">
          <ac:chgData name="André Machado" userId="72f08a33-7fa3-4e96-9243-f59a17c0767f" providerId="ADAL" clId="{3392BFFB-D790-44CC-B6EB-25CD4F669830}" dt="2024-11-20T15:19:53.498" v="2148" actId="478"/>
          <ac:picMkLst>
            <pc:docMk/>
            <pc:sldMk cId="2359625422" sldId="260"/>
            <ac:picMk id="22" creationId="{6C39C259-95A8-9978-5E39-E0ADED2CB60A}"/>
          </ac:picMkLst>
        </pc:picChg>
        <pc:picChg chg="add del mod">
          <ac:chgData name="André Machado" userId="72f08a33-7fa3-4e96-9243-f59a17c0767f" providerId="ADAL" clId="{3392BFFB-D790-44CC-B6EB-25CD4F669830}" dt="2024-11-20T14:31:55.571" v="1319" actId="478"/>
          <ac:picMkLst>
            <pc:docMk/>
            <pc:sldMk cId="2359625422" sldId="260"/>
            <ac:picMk id="24" creationId="{5EFFABEF-487B-D1CC-C81D-6CE2263EA586}"/>
          </ac:picMkLst>
        </pc:picChg>
        <pc:picChg chg="add del mod">
          <ac:chgData name="André Machado" userId="72f08a33-7fa3-4e96-9243-f59a17c0767f" providerId="ADAL" clId="{3392BFFB-D790-44CC-B6EB-25CD4F669830}" dt="2024-11-20T15:20:08.593" v="2154" actId="478"/>
          <ac:picMkLst>
            <pc:docMk/>
            <pc:sldMk cId="2359625422" sldId="260"/>
            <ac:picMk id="25" creationId="{CFA08B1B-45C9-D0ED-517B-F1B5608E4669}"/>
          </ac:picMkLst>
        </pc:picChg>
        <pc:picChg chg="add del mod">
          <ac:chgData name="André Machado" userId="72f08a33-7fa3-4e96-9243-f59a17c0767f" providerId="ADAL" clId="{3392BFFB-D790-44CC-B6EB-25CD4F669830}" dt="2024-11-20T15:21:25.142" v="2165" actId="478"/>
          <ac:picMkLst>
            <pc:docMk/>
            <pc:sldMk cId="2359625422" sldId="260"/>
            <ac:picMk id="31" creationId="{747CE309-AE7A-0872-2BC7-8C80C2D1AED5}"/>
          </ac:picMkLst>
        </pc:picChg>
        <pc:picChg chg="add mod ord modCrop">
          <ac:chgData name="André Machado" userId="72f08a33-7fa3-4e96-9243-f59a17c0767f" providerId="ADAL" clId="{3392BFFB-D790-44CC-B6EB-25CD4F669830}" dt="2024-11-20T15:22:02.395" v="2172" actId="167"/>
          <ac:picMkLst>
            <pc:docMk/>
            <pc:sldMk cId="2359625422" sldId="260"/>
            <ac:picMk id="33" creationId="{DA2C0950-270F-A623-9DC4-2F1697AD7567}"/>
          </ac:picMkLst>
        </pc:picChg>
        <pc:cxnChg chg="add mod">
          <ac:chgData name="André Machado" userId="72f08a33-7fa3-4e96-9243-f59a17c0767f" providerId="ADAL" clId="{3392BFFB-D790-44CC-B6EB-25CD4F669830}" dt="2024-11-20T14:31:25.517" v="1318"/>
          <ac:cxnSpMkLst>
            <pc:docMk/>
            <pc:sldMk cId="2359625422" sldId="260"/>
            <ac:cxnSpMk id="2" creationId="{8D5D9D9D-CB12-31E8-D1E9-F86BBD3B1D28}"/>
          </ac:cxnSpMkLst>
        </pc:cxnChg>
        <pc:cxnChg chg="add mod">
          <ac:chgData name="André Machado" userId="72f08a33-7fa3-4e96-9243-f59a17c0767f" providerId="ADAL" clId="{3392BFFB-D790-44CC-B6EB-25CD4F669830}" dt="2024-11-20T14:34:29.793" v="1459" actId="1035"/>
          <ac:cxnSpMkLst>
            <pc:docMk/>
            <pc:sldMk cId="2359625422" sldId="260"/>
            <ac:cxnSpMk id="26" creationId="{F8C4C7C8-4A89-402D-4464-2502BC212FC4}"/>
          </ac:cxnSpMkLst>
        </pc:cxnChg>
      </pc:sldChg>
      <pc:sldChg chg="addSp modSp add mod ord">
        <pc:chgData name="André Machado" userId="72f08a33-7fa3-4e96-9243-f59a17c0767f" providerId="ADAL" clId="{3392BFFB-D790-44CC-B6EB-25CD4F669830}" dt="2024-11-20T14:23:08.489" v="1315"/>
        <pc:sldMkLst>
          <pc:docMk/>
          <pc:sldMk cId="3882125833" sldId="261"/>
        </pc:sldMkLst>
        <pc:spChg chg="mod">
          <ac:chgData name="André Machado" userId="72f08a33-7fa3-4e96-9243-f59a17c0767f" providerId="ADAL" clId="{3392BFFB-D790-44CC-B6EB-25CD4F669830}" dt="2024-11-20T14:21:24.068" v="1187"/>
          <ac:spMkLst>
            <pc:docMk/>
            <pc:sldMk cId="3882125833" sldId="261"/>
            <ac:spMk id="16" creationId="{AF8F7F10-870F-C3A6-26C4-6AA865AF1133}"/>
          </ac:spMkLst>
        </pc:spChg>
        <pc:spChg chg="mod">
          <ac:chgData name="André Machado" userId="72f08a33-7fa3-4e96-9243-f59a17c0767f" providerId="ADAL" clId="{3392BFFB-D790-44CC-B6EB-25CD4F669830}" dt="2024-11-20T14:22:07.244" v="1262" actId="20577"/>
          <ac:spMkLst>
            <pc:docMk/>
            <pc:sldMk cId="3882125833" sldId="261"/>
            <ac:spMk id="17" creationId="{611F0B1A-425E-E6EF-6305-D83ACD57F188}"/>
          </ac:spMkLst>
        </pc:spChg>
        <pc:spChg chg="mod">
          <ac:chgData name="André Machado" userId="72f08a33-7fa3-4e96-9243-f59a17c0767f" providerId="ADAL" clId="{3392BFFB-D790-44CC-B6EB-25CD4F669830}" dt="2024-11-20T14:22:16.214" v="1277" actId="6549"/>
          <ac:spMkLst>
            <pc:docMk/>
            <pc:sldMk cId="3882125833" sldId="261"/>
            <ac:spMk id="18" creationId="{2596C969-6547-C614-8937-423EFD551E43}"/>
          </ac:spMkLst>
        </pc:spChg>
        <pc:spChg chg="add mod">
          <ac:chgData name="André Machado" userId="72f08a33-7fa3-4e96-9243-f59a17c0767f" providerId="ADAL" clId="{3392BFFB-D790-44CC-B6EB-25CD4F669830}" dt="2024-11-20T14:22:53.187" v="1306" actId="1035"/>
          <ac:spMkLst>
            <pc:docMk/>
            <pc:sldMk cId="3882125833" sldId="261"/>
            <ac:spMk id="23" creationId="{E35B2C25-813E-95EA-4C64-B8CBBD0F740A}"/>
          </ac:spMkLst>
        </pc:spChg>
        <pc:grpChg chg="add mod">
          <ac:chgData name="André Machado" userId="72f08a33-7fa3-4e96-9243-f59a17c0767f" providerId="ADAL" clId="{3392BFFB-D790-44CC-B6EB-25CD4F669830}" dt="2024-11-20T14:22:53.187" v="1306" actId="1035"/>
          <ac:grpSpMkLst>
            <pc:docMk/>
            <pc:sldMk cId="3882125833" sldId="261"/>
            <ac:grpSpMk id="15" creationId="{ED52C0B3-6384-0471-8439-EBABF65608ED}"/>
          </ac:grpSpMkLst>
        </pc:grpChg>
        <pc:picChg chg="add mod">
          <ac:chgData name="André Machado" userId="72f08a33-7fa3-4e96-9243-f59a17c0767f" providerId="ADAL" clId="{3392BFFB-D790-44CC-B6EB-25CD4F669830}" dt="2024-11-20T14:22:53.187" v="1306" actId="1035"/>
          <ac:picMkLst>
            <pc:docMk/>
            <pc:sldMk cId="3882125833" sldId="261"/>
            <ac:picMk id="2" creationId="{B05C74DC-DE2C-CC7C-1A95-7365CE8EF730}"/>
          </ac:picMkLst>
        </pc:picChg>
        <pc:picChg chg="add mod">
          <ac:chgData name="André Machado" userId="72f08a33-7fa3-4e96-9243-f59a17c0767f" providerId="ADAL" clId="{3392BFFB-D790-44CC-B6EB-25CD4F669830}" dt="2024-11-20T14:22:22.002" v="1278" actId="1076"/>
          <ac:picMkLst>
            <pc:docMk/>
            <pc:sldMk cId="3882125833" sldId="261"/>
            <ac:picMk id="22" creationId="{2BC794A2-6853-4FEE-6A54-E37815F6F49A}"/>
          </ac:picMkLst>
        </pc:picChg>
        <pc:cxnChg chg="add mod">
          <ac:chgData name="André Machado" userId="72f08a33-7fa3-4e96-9243-f59a17c0767f" providerId="ADAL" clId="{3392BFFB-D790-44CC-B6EB-25CD4F669830}" dt="2024-11-20T14:23:03.022" v="1313" actId="1035"/>
          <ac:cxnSpMkLst>
            <pc:docMk/>
            <pc:sldMk cId="3882125833" sldId="261"/>
            <ac:cxnSpMk id="14" creationId="{4C1180F6-3CDA-D927-7B14-55FD35BC7CE6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1T02:17:38.870" v="6473" actId="20577"/>
        <pc:sldMkLst>
          <pc:docMk/>
          <pc:sldMk cId="2649736215" sldId="262"/>
        </pc:sldMkLst>
        <pc:spChg chg="add mod">
          <ac:chgData name="André Machado" userId="72f08a33-7fa3-4e96-9243-f59a17c0767f" providerId="ADAL" clId="{3392BFFB-D790-44CC-B6EB-25CD4F669830}" dt="2024-11-20T14:07:30.760" v="677" actId="1076"/>
          <ac:spMkLst>
            <pc:docMk/>
            <pc:sldMk cId="2649736215" sldId="262"/>
            <ac:spMk id="2" creationId="{638F962F-F942-10C5-ACF8-F67A5352C590}"/>
          </ac:spMkLst>
        </pc:spChg>
        <pc:spChg chg="add mod">
          <ac:chgData name="André Machado" userId="72f08a33-7fa3-4e96-9243-f59a17c0767f" providerId="ADAL" clId="{3392BFFB-D790-44CC-B6EB-25CD4F669830}" dt="2024-11-20T14:07:30.760" v="677" actId="1076"/>
          <ac:spMkLst>
            <pc:docMk/>
            <pc:sldMk cId="2649736215" sldId="262"/>
            <ac:spMk id="15" creationId="{6F565C83-54F8-B86F-A3DF-C7F414D66264}"/>
          </ac:spMkLst>
        </pc:spChg>
        <pc:spChg chg="add mod">
          <ac:chgData name="André Machado" userId="72f08a33-7fa3-4e96-9243-f59a17c0767f" providerId="ADAL" clId="{3392BFFB-D790-44CC-B6EB-25CD4F669830}" dt="2024-11-20T15:03:08.461" v="1762" actId="113"/>
          <ac:spMkLst>
            <pc:docMk/>
            <pc:sldMk cId="2649736215" sldId="262"/>
            <ac:spMk id="16" creationId="{D0412BD4-733A-759F-5E96-4484CB77A83F}"/>
          </ac:spMkLst>
        </pc:spChg>
        <pc:spChg chg="add del mod">
          <ac:chgData name="André Machado" userId="72f08a33-7fa3-4e96-9243-f59a17c0767f" providerId="ADAL" clId="{3392BFFB-D790-44CC-B6EB-25CD4F669830}" dt="2024-11-20T15:01:32.316" v="1715" actId="478"/>
          <ac:spMkLst>
            <pc:docMk/>
            <pc:sldMk cId="2649736215" sldId="262"/>
            <ac:spMk id="17" creationId="{02310108-0AC8-17FE-08D8-F1E9BAB6C5AB}"/>
          </ac:spMkLst>
        </pc:spChg>
        <pc:spChg chg="ord">
          <ac:chgData name="André Machado" userId="72f08a33-7fa3-4e96-9243-f59a17c0767f" providerId="ADAL" clId="{3392BFFB-D790-44CC-B6EB-25CD4F669830}" dt="2024-11-20T15:04:54.905" v="1771" actId="167"/>
          <ac:spMkLst>
            <pc:docMk/>
            <pc:sldMk cId="2649736215" sldId="262"/>
            <ac:spMk id="20" creationId="{EE7EB694-7E2B-5554-CFFC-F2B729BFF569}"/>
          </ac:spMkLst>
        </pc:spChg>
        <pc:spChg chg="add mod ord">
          <ac:chgData name="André Machado" userId="72f08a33-7fa3-4e96-9243-f59a17c0767f" providerId="ADAL" clId="{3392BFFB-D790-44CC-B6EB-25CD4F669830}" dt="2024-11-20T15:07:53.130" v="1906" actId="14100"/>
          <ac:spMkLst>
            <pc:docMk/>
            <pc:sldMk cId="2649736215" sldId="262"/>
            <ac:spMk id="26" creationId="{76F2B2B8-F982-0D76-1D2A-89163D3A78F4}"/>
          </ac:spMkLst>
        </pc:spChg>
        <pc:spChg chg="add mod">
          <ac:chgData name="André Machado" userId="72f08a33-7fa3-4e96-9243-f59a17c0767f" providerId="ADAL" clId="{3392BFFB-D790-44CC-B6EB-25CD4F669830}" dt="2024-11-21T02:17:38.870" v="6473" actId="20577"/>
          <ac:spMkLst>
            <pc:docMk/>
            <pc:sldMk cId="2649736215" sldId="262"/>
            <ac:spMk id="27" creationId="{087846DC-3965-D9AA-A991-E005BCEB754A}"/>
          </ac:spMkLst>
        </pc:spChg>
        <pc:picChg chg="add mod">
          <ac:chgData name="André Machado" userId="72f08a33-7fa3-4e96-9243-f59a17c0767f" providerId="ADAL" clId="{3392BFFB-D790-44CC-B6EB-25CD4F669830}" dt="2024-11-20T15:04:05.345" v="1763"/>
          <ac:picMkLst>
            <pc:docMk/>
            <pc:sldMk cId="2649736215" sldId="262"/>
            <ac:picMk id="24" creationId="{D2082DF5-5E4D-2745-E5AC-B9E39D706B46}"/>
          </ac:picMkLst>
        </pc:picChg>
        <pc:cxnChg chg="add mod">
          <ac:chgData name="André Machado" userId="72f08a33-7fa3-4e96-9243-f59a17c0767f" providerId="ADAL" clId="{3392BFFB-D790-44CC-B6EB-25CD4F669830}" dt="2024-11-20T14:07:30.760" v="677" actId="1076"/>
          <ac:cxnSpMkLst>
            <pc:docMk/>
            <pc:sldMk cId="2649736215" sldId="262"/>
            <ac:cxnSpMk id="14" creationId="{356219EA-8B4E-57C7-6BCD-5894133CE07F}"/>
          </ac:cxnSpMkLst>
        </pc:cxnChg>
        <pc:cxnChg chg="add del mod">
          <ac:chgData name="André Machado" userId="72f08a33-7fa3-4e96-9243-f59a17c0767f" providerId="ADAL" clId="{3392BFFB-D790-44CC-B6EB-25CD4F669830}" dt="2024-11-20T15:01:33.557" v="1716" actId="478"/>
          <ac:cxnSpMkLst>
            <pc:docMk/>
            <pc:sldMk cId="2649736215" sldId="262"/>
            <ac:cxnSpMk id="18" creationId="{D95A082E-82F4-D2BC-14CC-94D9CB0EF340}"/>
          </ac:cxnSpMkLst>
        </pc:cxnChg>
        <pc:cxnChg chg="add mod">
          <ac:chgData name="André Machado" userId="72f08a33-7fa3-4e96-9243-f59a17c0767f" providerId="ADAL" clId="{3392BFFB-D790-44CC-B6EB-25CD4F669830}" dt="2024-11-20T15:01:53.251" v="1720"/>
          <ac:cxnSpMkLst>
            <pc:docMk/>
            <pc:sldMk cId="2649736215" sldId="262"/>
            <ac:cxnSpMk id="25" creationId="{6CA0BEC6-6405-EFD7-C0AD-290774740724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0T14:20:40.231" v="1186" actId="1035"/>
        <pc:sldMkLst>
          <pc:docMk/>
          <pc:sldMk cId="2582198271" sldId="263"/>
        </pc:sldMkLst>
        <pc:spChg chg="add del mod">
          <ac:chgData name="André Machado" userId="72f08a33-7fa3-4e96-9243-f59a17c0767f" providerId="ADAL" clId="{3392BFFB-D790-44CC-B6EB-25CD4F669830}" dt="2024-11-20T14:14:11.001" v="1040" actId="478"/>
          <ac:spMkLst>
            <pc:docMk/>
            <pc:sldMk cId="2582198271" sldId="263"/>
            <ac:spMk id="14" creationId="{1EECBC4F-495D-888D-A92C-8F1058A118BA}"/>
          </ac:spMkLst>
        </pc:spChg>
        <pc:spChg chg="del">
          <ac:chgData name="André Machado" userId="72f08a33-7fa3-4e96-9243-f59a17c0767f" providerId="ADAL" clId="{3392BFFB-D790-44CC-B6EB-25CD4F669830}" dt="2024-11-20T14:14:04.672" v="1039" actId="478"/>
          <ac:spMkLst>
            <pc:docMk/>
            <pc:sldMk cId="2582198271" sldId="263"/>
            <ac:spMk id="16" creationId="{3B238B9D-B82E-B05C-14C3-79F1E9195175}"/>
          </ac:spMkLst>
        </pc:spChg>
        <pc:spChg chg="del">
          <ac:chgData name="André Machado" userId="72f08a33-7fa3-4e96-9243-f59a17c0767f" providerId="ADAL" clId="{3392BFFB-D790-44CC-B6EB-25CD4F669830}" dt="2024-11-20T14:14:00.691" v="1037" actId="478"/>
          <ac:spMkLst>
            <pc:docMk/>
            <pc:sldMk cId="2582198271" sldId="263"/>
            <ac:spMk id="17" creationId="{827CA0A7-9F0B-CB5B-FF24-A1C964978C0F}"/>
          </ac:spMkLst>
        </pc:spChg>
        <pc:spChg chg="mod">
          <ac:chgData name="André Machado" userId="72f08a33-7fa3-4e96-9243-f59a17c0767f" providerId="ADAL" clId="{3392BFFB-D790-44CC-B6EB-25CD4F669830}" dt="2024-11-20T14:20:32.201" v="1172" actId="1076"/>
          <ac:spMkLst>
            <pc:docMk/>
            <pc:sldMk cId="2582198271" sldId="263"/>
            <ac:spMk id="20" creationId="{8A7BECF2-D37A-B544-34C4-98CF2F98BFC5}"/>
          </ac:spMkLst>
        </pc:spChg>
        <pc:spChg chg="add del mod">
          <ac:chgData name="André Machado" userId="72f08a33-7fa3-4e96-9243-f59a17c0767f" providerId="ADAL" clId="{3392BFFB-D790-44CC-B6EB-25CD4F669830}" dt="2024-11-20T14:18:50.423" v="1146" actId="478"/>
          <ac:spMkLst>
            <pc:docMk/>
            <pc:sldMk cId="2582198271" sldId="263"/>
            <ac:spMk id="23" creationId="{4C550518-A402-EA63-7EED-EEDADAAD5817}"/>
          </ac:spMkLst>
        </pc:spChg>
        <pc:spChg chg="add mod">
          <ac:chgData name="André Machado" userId="72f08a33-7fa3-4e96-9243-f59a17c0767f" providerId="ADAL" clId="{3392BFFB-D790-44CC-B6EB-25CD4F669830}" dt="2024-11-20T14:20:38.215" v="1182" actId="1037"/>
          <ac:spMkLst>
            <pc:docMk/>
            <pc:sldMk cId="2582198271" sldId="263"/>
            <ac:spMk id="24" creationId="{E99193B8-5977-BDC7-3F5E-A0A807D09A71}"/>
          </ac:spMkLst>
        </pc:spChg>
        <pc:picChg chg="add mod">
          <ac:chgData name="André Machado" userId="72f08a33-7fa3-4e96-9243-f59a17c0767f" providerId="ADAL" clId="{3392BFFB-D790-44CC-B6EB-25CD4F669830}" dt="2024-11-20T14:20:29.409" v="1171" actId="1076"/>
          <ac:picMkLst>
            <pc:docMk/>
            <pc:sldMk cId="2582198271" sldId="263"/>
            <ac:picMk id="15" creationId="{8ED1FD18-FEBA-C78F-3702-6127C0FA9D4A}"/>
          </ac:picMkLst>
        </pc:picChg>
        <pc:picChg chg="add mod">
          <ac:chgData name="André Machado" userId="72f08a33-7fa3-4e96-9243-f59a17c0767f" providerId="ADAL" clId="{3392BFFB-D790-44CC-B6EB-25CD4F669830}" dt="2024-11-20T14:20:40.231" v="1186" actId="1035"/>
          <ac:picMkLst>
            <pc:docMk/>
            <pc:sldMk cId="2582198271" sldId="263"/>
            <ac:picMk id="22" creationId="{0CDD4024-2802-BBA1-6144-D71B5AC6E65F}"/>
          </ac:picMkLst>
        </pc:picChg>
        <pc:cxnChg chg="del">
          <ac:chgData name="André Machado" userId="72f08a33-7fa3-4e96-9243-f59a17c0767f" providerId="ADAL" clId="{3392BFFB-D790-44CC-B6EB-25CD4F669830}" dt="2024-11-20T14:14:01.772" v="1038" actId="478"/>
          <ac:cxnSpMkLst>
            <pc:docMk/>
            <pc:sldMk cId="2582198271" sldId="263"/>
            <ac:cxnSpMk id="18" creationId="{1D828C05-821F-E5E5-BCFE-B07250771711}"/>
          </ac:cxnSpMkLst>
        </pc:cxnChg>
      </pc:sldChg>
      <pc:sldChg chg="addSp delSp modSp add mod ord">
        <pc:chgData name="André Machado" userId="72f08a33-7fa3-4e96-9243-f59a17c0767f" providerId="ADAL" clId="{3392BFFB-D790-44CC-B6EB-25CD4F669830}" dt="2024-11-20T23:33:30.082" v="5763" actId="1037"/>
        <pc:sldMkLst>
          <pc:docMk/>
          <pc:sldMk cId="2244331120" sldId="264"/>
        </pc:sldMkLst>
        <pc:spChg chg="add mod">
          <ac:chgData name="André Machado" userId="72f08a33-7fa3-4e96-9243-f59a17c0767f" providerId="ADAL" clId="{3392BFFB-D790-44CC-B6EB-25CD4F669830}" dt="2024-11-20T14:51:02.010" v="1597" actId="1076"/>
          <ac:spMkLst>
            <pc:docMk/>
            <pc:sldMk cId="2244331120" sldId="264"/>
            <ac:spMk id="2" creationId="{38ED06B0-8D1A-5220-D159-45F8A103A960}"/>
          </ac:spMkLst>
        </pc:spChg>
        <pc:spChg chg="add mod">
          <ac:chgData name="André Machado" userId="72f08a33-7fa3-4e96-9243-f59a17c0767f" providerId="ADAL" clId="{3392BFFB-D790-44CC-B6EB-25CD4F669830}" dt="2024-11-20T14:49:59.950" v="1563" actId="1076"/>
          <ac:spMkLst>
            <pc:docMk/>
            <pc:sldMk cId="2244331120" sldId="264"/>
            <ac:spMk id="14" creationId="{40591AD0-E3C3-D115-DD0D-D8E48A7EAF72}"/>
          </ac:spMkLst>
        </pc:spChg>
        <pc:spChg chg="add mod">
          <ac:chgData name="André Machado" userId="72f08a33-7fa3-4e96-9243-f59a17c0767f" providerId="ADAL" clId="{3392BFFB-D790-44CC-B6EB-25CD4F669830}" dt="2024-11-20T14:51:05.692" v="1598" actId="1076"/>
          <ac:spMkLst>
            <pc:docMk/>
            <pc:sldMk cId="2244331120" sldId="264"/>
            <ac:spMk id="15" creationId="{2E2DF186-0D84-CE18-937E-6E670FC5D3F3}"/>
          </ac:spMkLst>
        </pc:spChg>
        <pc:spChg chg="add mod">
          <ac:chgData name="André Machado" userId="72f08a33-7fa3-4e96-9243-f59a17c0767f" providerId="ADAL" clId="{3392BFFB-D790-44CC-B6EB-25CD4F669830}" dt="2024-11-20T14:49:59.950" v="1563" actId="1076"/>
          <ac:spMkLst>
            <pc:docMk/>
            <pc:sldMk cId="2244331120" sldId="264"/>
            <ac:spMk id="16" creationId="{27516BA7-E8DC-3D5C-E442-0DB67AD499EB}"/>
          </ac:spMkLst>
        </pc:spChg>
        <pc:spChg chg="add mod">
          <ac:chgData name="André Machado" userId="72f08a33-7fa3-4e96-9243-f59a17c0767f" providerId="ADAL" clId="{3392BFFB-D790-44CC-B6EB-25CD4F669830}" dt="2024-11-20T23:33:30.082" v="5763" actId="1037"/>
          <ac:spMkLst>
            <pc:docMk/>
            <pc:sldMk cId="2244331120" sldId="264"/>
            <ac:spMk id="17" creationId="{41B38E6A-41BB-E029-7993-2442BFBF3796}"/>
          </ac:spMkLst>
        </pc:spChg>
        <pc:spChg chg="add mod">
          <ac:chgData name="André Machado" userId="72f08a33-7fa3-4e96-9243-f59a17c0767f" providerId="ADAL" clId="{3392BFFB-D790-44CC-B6EB-25CD4F669830}" dt="2024-11-20T23:33:30.082" v="5763" actId="1037"/>
          <ac:spMkLst>
            <pc:docMk/>
            <pc:sldMk cId="2244331120" sldId="264"/>
            <ac:spMk id="18" creationId="{2EAD3D83-8664-C01F-F110-038404E802F4}"/>
          </ac:spMkLst>
        </pc:spChg>
        <pc:spChg chg="mod">
          <ac:chgData name="André Machado" userId="72f08a33-7fa3-4e96-9243-f59a17c0767f" providerId="ADAL" clId="{3392BFFB-D790-44CC-B6EB-25CD4F669830}" dt="2024-11-20T14:50:17.201" v="1567" actId="1076"/>
          <ac:spMkLst>
            <pc:docMk/>
            <pc:sldMk cId="2244331120" sldId="264"/>
            <ac:spMk id="20" creationId="{948DC200-1478-D8F4-5F6E-9F8FA66C36B7}"/>
          </ac:spMkLst>
        </pc:spChg>
        <pc:spChg chg="add mod">
          <ac:chgData name="André Machado" userId="72f08a33-7fa3-4e96-9243-f59a17c0767f" providerId="ADAL" clId="{3392BFFB-D790-44CC-B6EB-25CD4F669830}" dt="2024-11-20T23:33:30.082" v="5763" actId="1037"/>
          <ac:spMkLst>
            <pc:docMk/>
            <pc:sldMk cId="2244331120" sldId="264"/>
            <ac:spMk id="22" creationId="{942C3DC5-E8FA-0386-F3A2-6284C35FD7A6}"/>
          </ac:spMkLst>
        </pc:spChg>
        <pc:spChg chg="add mod">
          <ac:chgData name="André Machado" userId="72f08a33-7fa3-4e96-9243-f59a17c0767f" providerId="ADAL" clId="{3392BFFB-D790-44CC-B6EB-25CD4F669830}" dt="2024-11-20T14:50:32.979" v="1571" actId="1076"/>
          <ac:spMkLst>
            <pc:docMk/>
            <pc:sldMk cId="2244331120" sldId="264"/>
            <ac:spMk id="23" creationId="{0FB274C2-ADEC-5AC9-BF7A-6BC4FAF04913}"/>
          </ac:spMkLst>
        </pc:spChg>
        <pc:spChg chg="add mod">
          <ac:chgData name="André Machado" userId="72f08a33-7fa3-4e96-9243-f59a17c0767f" providerId="ADAL" clId="{3392BFFB-D790-44CC-B6EB-25CD4F669830}" dt="2024-11-20T14:50:32.979" v="1571" actId="1076"/>
          <ac:spMkLst>
            <pc:docMk/>
            <pc:sldMk cId="2244331120" sldId="264"/>
            <ac:spMk id="24" creationId="{45362243-2AD7-9110-4CCF-3F13FA74C5BA}"/>
          </ac:spMkLst>
        </pc:spChg>
        <pc:spChg chg="add mod">
          <ac:chgData name="André Machado" userId="72f08a33-7fa3-4e96-9243-f59a17c0767f" providerId="ADAL" clId="{3392BFFB-D790-44CC-B6EB-25CD4F669830}" dt="2024-11-20T14:50:53.834" v="1596" actId="1036"/>
          <ac:spMkLst>
            <pc:docMk/>
            <pc:sldMk cId="2244331120" sldId="264"/>
            <ac:spMk id="25" creationId="{64F3E088-B69F-8B68-A07B-1B7F92E33098}"/>
          </ac:spMkLst>
        </pc:spChg>
        <pc:spChg chg="add mod">
          <ac:chgData name="André Machado" userId="72f08a33-7fa3-4e96-9243-f59a17c0767f" providerId="ADAL" clId="{3392BFFB-D790-44CC-B6EB-25CD4F669830}" dt="2024-11-20T14:50:53.834" v="1596" actId="1036"/>
          <ac:spMkLst>
            <pc:docMk/>
            <pc:sldMk cId="2244331120" sldId="264"/>
            <ac:spMk id="26" creationId="{1E49504C-E0F1-22C3-4759-9E1963FC984F}"/>
          </ac:spMkLst>
        </pc:spChg>
        <pc:picChg chg="add del mod">
          <ac:chgData name="André Machado" userId="72f08a33-7fa3-4e96-9243-f59a17c0767f" providerId="ADAL" clId="{3392BFFB-D790-44CC-B6EB-25CD4F669830}" dt="2024-11-20T23:19:21.455" v="5258" actId="478"/>
          <ac:picMkLst>
            <pc:docMk/>
            <pc:sldMk cId="2244331120" sldId="264"/>
            <ac:picMk id="28" creationId="{B5560017-A8A9-5E13-18CF-8B8DB6E87B18}"/>
          </ac:picMkLst>
        </pc:picChg>
        <pc:cxnChg chg="add mod">
          <ac:chgData name="André Machado" userId="72f08a33-7fa3-4e96-9243-f59a17c0767f" providerId="ADAL" clId="{3392BFFB-D790-44CC-B6EB-25CD4F669830}" dt="2024-11-20T20:32:27.067" v="3397" actId="1035"/>
          <ac:cxnSpMkLst>
            <pc:docMk/>
            <pc:sldMk cId="2244331120" sldId="264"/>
            <ac:cxnSpMk id="27" creationId="{013040B7-58C5-2B46-0850-F695B5B600FE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1T02:08:15.210" v="5905" actId="404"/>
        <pc:sldMkLst>
          <pc:docMk/>
          <pc:sldMk cId="1923429284" sldId="265"/>
        </pc:sldMkLst>
        <pc:spChg chg="del mod">
          <ac:chgData name="André Machado" userId="72f08a33-7fa3-4e96-9243-f59a17c0767f" providerId="ADAL" clId="{3392BFFB-D790-44CC-B6EB-25CD4F669830}" dt="2024-11-21T02:07:40.139" v="5865" actId="478"/>
          <ac:spMkLst>
            <pc:docMk/>
            <pc:sldMk cId="1923429284" sldId="265"/>
            <ac:spMk id="14" creationId="{993B219E-55D6-900B-F127-654E07F2193A}"/>
          </ac:spMkLst>
        </pc:spChg>
        <pc:spChg chg="add mod">
          <ac:chgData name="André Machado" userId="72f08a33-7fa3-4e96-9243-f59a17c0767f" providerId="ADAL" clId="{3392BFFB-D790-44CC-B6EB-25CD4F669830}" dt="2024-11-20T14:37:18" v="1502" actId="1076"/>
          <ac:spMkLst>
            <pc:docMk/>
            <pc:sldMk cId="1923429284" sldId="265"/>
            <ac:spMk id="15" creationId="{8C37970C-2695-49B0-51D9-1839064BF6B5}"/>
          </ac:spMkLst>
        </pc:spChg>
        <pc:spChg chg="add mod">
          <ac:chgData name="André Machado" userId="72f08a33-7fa3-4e96-9243-f59a17c0767f" providerId="ADAL" clId="{3392BFFB-D790-44CC-B6EB-25CD4F669830}" dt="2024-11-21T02:08:15.210" v="5905" actId="404"/>
          <ac:spMkLst>
            <pc:docMk/>
            <pc:sldMk cId="1923429284" sldId="265"/>
            <ac:spMk id="16" creationId="{2825EC96-C165-DAC8-EE8F-330A80ED1092}"/>
          </ac:spMkLst>
        </pc:spChg>
        <pc:spChg chg="del">
          <ac:chgData name="André Machado" userId="72f08a33-7fa3-4e96-9243-f59a17c0767f" providerId="ADAL" clId="{3392BFFB-D790-44CC-B6EB-25CD4F669830}" dt="2024-11-20T14:36:48.080" v="1498" actId="478"/>
          <ac:spMkLst>
            <pc:docMk/>
            <pc:sldMk cId="1923429284" sldId="265"/>
            <ac:spMk id="17" creationId="{A62F0148-6AF7-AF5C-E741-2C84D5520A5E}"/>
          </ac:spMkLst>
        </pc:spChg>
        <pc:spChg chg="del">
          <ac:chgData name="André Machado" userId="72f08a33-7fa3-4e96-9243-f59a17c0767f" providerId="ADAL" clId="{3392BFFB-D790-44CC-B6EB-25CD4F669830}" dt="2024-11-20T14:36:45.702" v="1497" actId="478"/>
          <ac:spMkLst>
            <pc:docMk/>
            <pc:sldMk cId="1923429284" sldId="265"/>
            <ac:spMk id="18" creationId="{27E36D46-ED7B-E189-B9FC-7A1FE74B61F7}"/>
          </ac:spMkLst>
        </pc:spChg>
        <pc:spChg chg="mod">
          <ac:chgData name="André Machado" userId="72f08a33-7fa3-4e96-9243-f59a17c0767f" providerId="ADAL" clId="{3392BFFB-D790-44CC-B6EB-25CD4F669830}" dt="2024-11-20T14:37:36.919" v="1507" actId="1076"/>
          <ac:spMkLst>
            <pc:docMk/>
            <pc:sldMk cId="1923429284" sldId="265"/>
            <ac:spMk id="20" creationId="{5E73D92E-6800-5D09-AC90-E759EF77FED8}"/>
          </ac:spMkLst>
        </pc:spChg>
        <pc:spChg chg="add del mod">
          <ac:chgData name="André Machado" userId="72f08a33-7fa3-4e96-9243-f59a17c0767f" providerId="ADAL" clId="{3392BFFB-D790-44CC-B6EB-25CD4F669830}" dt="2024-11-20T14:37:32.941" v="1505" actId="478"/>
          <ac:spMkLst>
            <pc:docMk/>
            <pc:sldMk cId="1923429284" sldId="265"/>
            <ac:spMk id="27" creationId="{E7CA11DF-3EA7-AD86-0506-53D4C43AD345}"/>
          </ac:spMkLst>
        </pc:spChg>
        <pc:spChg chg="add mod">
          <ac:chgData name="André Machado" userId="72f08a33-7fa3-4e96-9243-f59a17c0767f" providerId="ADAL" clId="{3392BFFB-D790-44CC-B6EB-25CD4F669830}" dt="2024-11-21T02:07:46.630" v="5883" actId="1036"/>
          <ac:spMkLst>
            <pc:docMk/>
            <pc:sldMk cId="1923429284" sldId="265"/>
            <ac:spMk id="28" creationId="{D1C40582-A514-39FB-74D8-B0FF67CDCE7D}"/>
          </ac:spMkLst>
        </pc:spChg>
        <pc:spChg chg="add del">
          <ac:chgData name="André Machado" userId="72f08a33-7fa3-4e96-9243-f59a17c0767f" providerId="ADAL" clId="{3392BFFB-D790-44CC-B6EB-25CD4F669830}" dt="2024-11-20T14:36:41.803" v="1496" actId="478"/>
          <ac:spMkLst>
            <pc:docMk/>
            <pc:sldMk cId="1923429284" sldId="265"/>
            <ac:spMk id="29" creationId="{E969417F-F45E-B49D-B849-FBEC7D9C45DA}"/>
          </ac:spMkLst>
        </pc:spChg>
        <pc:spChg chg="mod">
          <ac:chgData name="André Machado" userId="72f08a33-7fa3-4e96-9243-f59a17c0767f" providerId="ADAL" clId="{3392BFFB-D790-44CC-B6EB-25CD4F669830}" dt="2024-11-20T14:43:36.171" v="1554" actId="1076"/>
          <ac:spMkLst>
            <pc:docMk/>
            <pc:sldMk cId="1923429284" sldId="265"/>
            <ac:spMk id="30" creationId="{3963A57E-A6AD-5EE4-9276-BA242EB76146}"/>
          </ac:spMkLst>
        </pc:spChg>
        <pc:picChg chg="del">
          <ac:chgData name="André Machado" userId="72f08a33-7fa3-4e96-9243-f59a17c0767f" providerId="ADAL" clId="{3392BFFB-D790-44CC-B6EB-25CD4F669830}" dt="2024-11-20T14:36:37.309" v="1494" actId="478"/>
          <ac:picMkLst>
            <pc:docMk/>
            <pc:sldMk cId="1923429284" sldId="265"/>
            <ac:picMk id="22" creationId="{87641843-9006-368E-58EC-46864F38281C}"/>
          </ac:picMkLst>
        </pc:picChg>
        <pc:picChg chg="add mod">
          <ac:chgData name="André Machado" userId="72f08a33-7fa3-4e96-9243-f59a17c0767f" providerId="ADAL" clId="{3392BFFB-D790-44CC-B6EB-25CD4F669830}" dt="2024-11-20T14:37:10.433" v="1501" actId="14100"/>
          <ac:picMkLst>
            <pc:docMk/>
            <pc:sldMk cId="1923429284" sldId="265"/>
            <ac:picMk id="24" creationId="{8A36A687-58D0-7D43-A05F-4DA4AE8400F5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1T02:08:07.158" v="5904" actId="404"/>
        <pc:sldMkLst>
          <pc:docMk/>
          <pc:sldMk cId="2770666275" sldId="266"/>
        </pc:sldMkLst>
        <pc:spChg chg="del">
          <ac:chgData name="André Machado" userId="72f08a33-7fa3-4e96-9243-f59a17c0767f" providerId="ADAL" clId="{3392BFFB-D790-44CC-B6EB-25CD4F669830}" dt="2024-11-21T02:07:58.089" v="5885" actId="478"/>
          <ac:spMkLst>
            <pc:docMk/>
            <pc:sldMk cId="2770666275" sldId="266"/>
            <ac:spMk id="14" creationId="{C1096361-F5F3-E86F-C659-EA766A725231}"/>
          </ac:spMkLst>
        </pc:spChg>
        <pc:spChg chg="mod">
          <ac:chgData name="André Machado" userId="72f08a33-7fa3-4e96-9243-f59a17c0767f" providerId="ADAL" clId="{3392BFFB-D790-44CC-B6EB-25CD4F669830}" dt="2024-11-20T20:47:25.151" v="4169" actId="6549"/>
          <ac:spMkLst>
            <pc:docMk/>
            <pc:sldMk cId="2770666275" sldId="266"/>
            <ac:spMk id="15" creationId="{BB51A627-1D2E-25C2-473D-38D0FDE8C81C}"/>
          </ac:spMkLst>
        </pc:spChg>
        <pc:spChg chg="del">
          <ac:chgData name="André Machado" userId="72f08a33-7fa3-4e96-9243-f59a17c0767f" providerId="ADAL" clId="{3392BFFB-D790-44CC-B6EB-25CD4F669830}" dt="2024-11-20T20:45:53.021" v="4107" actId="478"/>
          <ac:spMkLst>
            <pc:docMk/>
            <pc:sldMk cId="2770666275" sldId="266"/>
            <ac:spMk id="16" creationId="{8A6D9365-2519-A63C-8913-90312A22CC75}"/>
          </ac:spMkLst>
        </pc:spChg>
        <pc:spChg chg="add del mod">
          <ac:chgData name="André Machado" userId="72f08a33-7fa3-4e96-9243-f59a17c0767f" providerId="ADAL" clId="{3392BFFB-D790-44CC-B6EB-25CD4F669830}" dt="2024-11-20T20:46:12.461" v="4122" actId="478"/>
          <ac:spMkLst>
            <pc:docMk/>
            <pc:sldMk cId="2770666275" sldId="266"/>
            <ac:spMk id="17" creationId="{1CB750B0-C8B6-F37F-BD3B-1437B9EEB687}"/>
          </ac:spMkLst>
        </pc:spChg>
        <pc:spChg chg="add mod">
          <ac:chgData name="André Machado" userId="72f08a33-7fa3-4e96-9243-f59a17c0767f" providerId="ADAL" clId="{3392BFFB-D790-44CC-B6EB-25CD4F669830}" dt="2024-11-21T02:08:07.158" v="5904" actId="404"/>
          <ac:spMkLst>
            <pc:docMk/>
            <pc:sldMk cId="2770666275" sldId="266"/>
            <ac:spMk id="18" creationId="{212AC2F7-1EBF-83B8-D54A-55A37BAC3424}"/>
          </ac:spMkLst>
        </pc:spChg>
        <pc:spChg chg="del">
          <ac:chgData name="André Machado" userId="72f08a33-7fa3-4e96-9243-f59a17c0767f" providerId="ADAL" clId="{3392BFFB-D790-44CC-B6EB-25CD4F669830}" dt="2024-11-21T02:07:54.805" v="5884" actId="478"/>
          <ac:spMkLst>
            <pc:docMk/>
            <pc:sldMk cId="2770666275" sldId="266"/>
            <ac:spMk id="20" creationId="{F2EDAA3B-1FAB-0603-72C0-894A313ED772}"/>
          </ac:spMkLst>
        </pc:spChg>
        <pc:spChg chg="add mod">
          <ac:chgData name="André Machado" userId="72f08a33-7fa3-4e96-9243-f59a17c0767f" providerId="ADAL" clId="{3392BFFB-D790-44CC-B6EB-25CD4F669830}" dt="2024-11-21T02:08:01.942" v="5903" actId="1036"/>
          <ac:spMkLst>
            <pc:docMk/>
            <pc:sldMk cId="2770666275" sldId="266"/>
            <ac:spMk id="27" creationId="{D6965B02-E563-D794-E805-B77A792D258D}"/>
          </ac:spMkLst>
        </pc:spChg>
        <pc:spChg chg="mod">
          <ac:chgData name="André Machado" userId="72f08a33-7fa3-4e96-9243-f59a17c0767f" providerId="ADAL" clId="{3392BFFB-D790-44CC-B6EB-25CD4F669830}" dt="2024-11-20T20:46:54.987" v="4139" actId="1036"/>
          <ac:spMkLst>
            <pc:docMk/>
            <pc:sldMk cId="2770666275" sldId="266"/>
            <ac:spMk id="30" creationId="{4AA1AE5B-F77A-0DF7-B977-F3D848441489}"/>
          </ac:spMkLst>
        </pc:spChg>
        <pc:picChg chg="add mod">
          <ac:chgData name="André Machado" userId="72f08a33-7fa3-4e96-9243-f59a17c0767f" providerId="ADAL" clId="{3392BFFB-D790-44CC-B6EB-25CD4F669830}" dt="2024-11-20T20:49:39.866" v="4214" actId="14100"/>
          <ac:picMkLst>
            <pc:docMk/>
            <pc:sldMk cId="2770666275" sldId="266"/>
            <ac:picMk id="22" creationId="{E1C1D0D8-70B2-8C00-D474-F14487093F4E}"/>
          </ac:picMkLst>
        </pc:picChg>
        <pc:picChg chg="del">
          <ac:chgData name="André Machado" userId="72f08a33-7fa3-4e96-9243-f59a17c0767f" providerId="ADAL" clId="{3392BFFB-D790-44CC-B6EB-25CD4F669830}" dt="2024-11-20T19:45:48.086" v="2731" actId="478"/>
          <ac:picMkLst>
            <pc:docMk/>
            <pc:sldMk cId="2770666275" sldId="266"/>
            <ac:picMk id="24" creationId="{577B5A12-67B4-01C9-B2BB-456CC53DDBDF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1T02:08:44.319" v="5917"/>
        <pc:sldMkLst>
          <pc:docMk/>
          <pc:sldMk cId="1762795936" sldId="267"/>
        </pc:sldMkLst>
        <pc:spChg chg="del">
          <ac:chgData name="André Machado" userId="72f08a33-7fa3-4e96-9243-f59a17c0767f" providerId="ADAL" clId="{3392BFFB-D790-44CC-B6EB-25CD4F669830}" dt="2024-11-21T02:08:43.840" v="5916" actId="478"/>
          <ac:spMkLst>
            <pc:docMk/>
            <pc:sldMk cId="1762795936" sldId="267"/>
            <ac:spMk id="14" creationId="{34AE54F2-9040-50FC-11FE-8331CE1D531F}"/>
          </ac:spMkLst>
        </pc:spChg>
        <pc:spChg chg="mod">
          <ac:chgData name="André Machado" userId="72f08a33-7fa3-4e96-9243-f59a17c0767f" providerId="ADAL" clId="{3392BFFB-D790-44CC-B6EB-25CD4F669830}" dt="2024-11-20T20:47:17.149" v="4156" actId="6549"/>
          <ac:spMkLst>
            <pc:docMk/>
            <pc:sldMk cId="1762795936" sldId="267"/>
            <ac:spMk id="15" creationId="{B25F81D1-EF2E-3F71-5A6F-AFF0C357F383}"/>
          </ac:spMkLst>
        </pc:spChg>
        <pc:spChg chg="del">
          <ac:chgData name="André Machado" userId="72f08a33-7fa3-4e96-9243-f59a17c0767f" providerId="ADAL" clId="{3392BFFB-D790-44CC-B6EB-25CD4F669830}" dt="2024-11-20T20:47:07.777" v="4140" actId="478"/>
          <ac:spMkLst>
            <pc:docMk/>
            <pc:sldMk cId="1762795936" sldId="267"/>
            <ac:spMk id="16" creationId="{8319128B-AEB8-300E-F5B6-D648AD92BB92}"/>
          </ac:spMkLst>
        </pc:spChg>
        <pc:spChg chg="add mod">
          <ac:chgData name="André Machado" userId="72f08a33-7fa3-4e96-9243-f59a17c0767f" providerId="ADAL" clId="{3392BFFB-D790-44CC-B6EB-25CD4F669830}" dt="2024-11-21T02:08:39.570" v="5915" actId="404"/>
          <ac:spMkLst>
            <pc:docMk/>
            <pc:sldMk cId="1762795936" sldId="267"/>
            <ac:spMk id="17" creationId="{4CFF4689-14A0-7F50-5C7D-5722DEAD3E9D}"/>
          </ac:spMkLst>
        </pc:spChg>
        <pc:spChg chg="add mod">
          <ac:chgData name="André Machado" userId="72f08a33-7fa3-4e96-9243-f59a17c0767f" providerId="ADAL" clId="{3392BFFB-D790-44CC-B6EB-25CD4F669830}" dt="2024-11-21T02:08:44.319" v="5917"/>
          <ac:spMkLst>
            <pc:docMk/>
            <pc:sldMk cId="1762795936" sldId="267"/>
            <ac:spMk id="27" creationId="{4D4E12CF-D3FB-B11F-CFD2-04F5DC2D5F78}"/>
          </ac:spMkLst>
        </pc:spChg>
        <pc:spChg chg="mod">
          <ac:chgData name="André Machado" userId="72f08a33-7fa3-4e96-9243-f59a17c0767f" providerId="ADAL" clId="{3392BFFB-D790-44CC-B6EB-25CD4F669830}" dt="2024-11-20T20:51:02.509" v="4226" actId="20577"/>
          <ac:spMkLst>
            <pc:docMk/>
            <pc:sldMk cId="1762795936" sldId="267"/>
            <ac:spMk id="30" creationId="{E353F202-9156-5D53-D287-89DA02C35680}"/>
          </ac:spMkLst>
        </pc:spChg>
        <pc:picChg chg="add mod">
          <ac:chgData name="André Machado" userId="72f08a33-7fa3-4e96-9243-f59a17c0767f" providerId="ADAL" clId="{3392BFFB-D790-44CC-B6EB-25CD4F669830}" dt="2024-11-20T23:02:37.936" v="4743" actId="1038"/>
          <ac:picMkLst>
            <pc:docMk/>
            <pc:sldMk cId="1762795936" sldId="267"/>
            <ac:picMk id="18" creationId="{535483AE-93AC-0A32-3816-837E0734A66F}"/>
          </ac:picMkLst>
        </pc:picChg>
        <pc:picChg chg="add mod">
          <ac:chgData name="André Machado" userId="72f08a33-7fa3-4e96-9243-f59a17c0767f" providerId="ADAL" clId="{3392BFFB-D790-44CC-B6EB-25CD4F669830}" dt="2024-11-20T23:02:47.694" v="4750" actId="1037"/>
          <ac:picMkLst>
            <pc:docMk/>
            <pc:sldMk cId="1762795936" sldId="267"/>
            <ac:picMk id="22" creationId="{7F3C61C4-8E94-3319-1E49-4BDC32CE88AE}"/>
          </ac:picMkLst>
        </pc:picChg>
        <pc:picChg chg="del">
          <ac:chgData name="André Machado" userId="72f08a33-7fa3-4e96-9243-f59a17c0767f" providerId="ADAL" clId="{3392BFFB-D790-44CC-B6EB-25CD4F669830}" dt="2024-11-20T19:45:52.762" v="2732" actId="478"/>
          <ac:picMkLst>
            <pc:docMk/>
            <pc:sldMk cId="1762795936" sldId="267"/>
            <ac:picMk id="24" creationId="{679C0F44-DF7D-A334-FBAA-76294DEE42C7}"/>
          </ac:picMkLst>
        </pc:picChg>
      </pc:sldChg>
      <pc:sldChg chg="modSp add mod ord">
        <pc:chgData name="André Machado" userId="72f08a33-7fa3-4e96-9243-f59a17c0767f" providerId="ADAL" clId="{3392BFFB-D790-44CC-B6EB-25CD4F669830}" dt="2024-11-20T23:37:29.855" v="5792" actId="1035"/>
        <pc:sldMkLst>
          <pc:docMk/>
          <pc:sldMk cId="1660082588" sldId="268"/>
        </pc:sldMkLst>
        <pc:spChg chg="mod">
          <ac:chgData name="André Machado" userId="72f08a33-7fa3-4e96-9243-f59a17c0767f" providerId="ADAL" clId="{3392BFFB-D790-44CC-B6EB-25CD4F669830}" dt="2024-11-20T15:13:20.873" v="2114" actId="1076"/>
          <ac:spMkLst>
            <pc:docMk/>
            <pc:sldMk cId="1660082588" sldId="268"/>
            <ac:spMk id="16" creationId="{38BCCD50-832B-95CB-5FC0-B3DB470B7869}"/>
          </ac:spMkLst>
        </pc:spChg>
        <pc:spChg chg="mod">
          <ac:chgData name="André Machado" userId="72f08a33-7fa3-4e96-9243-f59a17c0767f" providerId="ADAL" clId="{3392BFFB-D790-44CC-B6EB-25CD4F669830}" dt="2024-11-20T23:37:29.855" v="5792" actId="1035"/>
          <ac:spMkLst>
            <pc:docMk/>
            <pc:sldMk cId="1660082588" sldId="268"/>
            <ac:spMk id="17" creationId="{4AC09A37-F3A2-A6C9-4FFD-DCC729977AFB}"/>
          </ac:spMkLst>
        </pc:spChg>
        <pc:cxnChg chg="mod">
          <ac:chgData name="André Machado" userId="72f08a33-7fa3-4e96-9243-f59a17c0767f" providerId="ADAL" clId="{3392BFFB-D790-44CC-B6EB-25CD4F669830}" dt="2024-11-20T15:13:26.800" v="2119" actId="1037"/>
          <ac:cxnSpMkLst>
            <pc:docMk/>
            <pc:sldMk cId="1660082588" sldId="268"/>
            <ac:cxnSpMk id="18" creationId="{19F08A04-B63F-0AB0-04BA-E437854C520A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1T02:49:11.514" v="7032" actId="1037"/>
        <pc:sldMkLst>
          <pc:docMk/>
          <pc:sldMk cId="3228179684" sldId="269"/>
        </pc:sldMkLst>
        <pc:spChg chg="add mod">
          <ac:chgData name="André Machado" userId="72f08a33-7fa3-4e96-9243-f59a17c0767f" providerId="ADAL" clId="{3392BFFB-D790-44CC-B6EB-25CD4F669830}" dt="2024-11-21T02:17:50.789" v="6474"/>
          <ac:spMkLst>
            <pc:docMk/>
            <pc:sldMk cId="3228179684" sldId="269"/>
            <ac:spMk id="14" creationId="{B98E2840-0854-18FD-89C1-5E32271F2CF0}"/>
          </ac:spMkLst>
        </pc:spChg>
        <pc:spChg chg="mod">
          <ac:chgData name="André Machado" userId="72f08a33-7fa3-4e96-9243-f59a17c0767f" providerId="ADAL" clId="{3392BFFB-D790-44CC-B6EB-25CD4F669830}" dt="2024-11-20T15:10:50.272" v="2032" actId="1076"/>
          <ac:spMkLst>
            <pc:docMk/>
            <pc:sldMk cId="3228179684" sldId="269"/>
            <ac:spMk id="16" creationId="{9F3D1F30-C7C4-5559-945A-0687F526DCD3}"/>
          </ac:spMkLst>
        </pc:spChg>
        <pc:spChg chg="mod">
          <ac:chgData name="André Machado" userId="72f08a33-7fa3-4e96-9243-f59a17c0767f" providerId="ADAL" clId="{3392BFFB-D790-44CC-B6EB-25CD4F669830}" dt="2024-11-20T15:09:02.639" v="1946" actId="14100"/>
          <ac:spMkLst>
            <pc:docMk/>
            <pc:sldMk cId="3228179684" sldId="269"/>
            <ac:spMk id="26" creationId="{0712CDF4-52EE-B919-6BCB-E3D8CE5B2626}"/>
          </ac:spMkLst>
        </pc:spChg>
        <pc:picChg chg="add mod">
          <ac:chgData name="André Machado" userId="72f08a33-7fa3-4e96-9243-f59a17c0767f" providerId="ADAL" clId="{3392BFFB-D790-44CC-B6EB-25CD4F669830}" dt="2024-11-21T02:49:11.514" v="7032" actId="1037"/>
          <ac:picMkLst>
            <pc:docMk/>
            <pc:sldMk cId="3228179684" sldId="269"/>
            <ac:picMk id="2" creationId="{0622C78E-A4FF-0CFC-C547-60904E1DE9FD}"/>
          </ac:picMkLst>
        </pc:picChg>
        <pc:picChg chg="del">
          <ac:chgData name="André Machado" userId="72f08a33-7fa3-4e96-9243-f59a17c0767f" providerId="ADAL" clId="{3392BFFB-D790-44CC-B6EB-25CD4F669830}" dt="2024-11-20T15:08:35.677" v="1908" actId="478"/>
          <ac:picMkLst>
            <pc:docMk/>
            <pc:sldMk cId="3228179684" sldId="269"/>
            <ac:picMk id="24" creationId="{BB7AE140-1DF5-FEFB-D1E4-3347A56B0495}"/>
          </ac:picMkLst>
        </pc:picChg>
      </pc:sldChg>
      <pc:sldChg chg="modSp add mod">
        <pc:chgData name="André Machado" userId="72f08a33-7fa3-4e96-9243-f59a17c0767f" providerId="ADAL" clId="{3392BFFB-D790-44CC-B6EB-25CD4F669830}" dt="2024-11-21T02:08:27.605" v="5914" actId="1036"/>
        <pc:sldMkLst>
          <pc:docMk/>
          <pc:sldMk cId="75015334" sldId="270"/>
        </pc:sldMkLst>
        <pc:spChg chg="mod">
          <ac:chgData name="André Machado" userId="72f08a33-7fa3-4e96-9243-f59a17c0767f" providerId="ADAL" clId="{3392BFFB-D790-44CC-B6EB-25CD4F669830}" dt="2024-11-21T02:07:29.706" v="5864" actId="1036"/>
          <ac:spMkLst>
            <pc:docMk/>
            <pc:sldMk cId="75015334" sldId="270"/>
            <ac:spMk id="14" creationId="{D19F3A7A-2CB9-6923-48B0-2397318EDDF4}"/>
          </ac:spMkLst>
        </pc:spChg>
        <pc:spChg chg="mod">
          <ac:chgData name="André Machado" userId="72f08a33-7fa3-4e96-9243-f59a17c0767f" providerId="ADAL" clId="{3392BFFB-D790-44CC-B6EB-25CD4F669830}" dt="2024-11-21T02:08:27.605" v="5914" actId="1036"/>
          <ac:spMkLst>
            <pc:docMk/>
            <pc:sldMk cId="75015334" sldId="270"/>
            <ac:spMk id="18" creationId="{40EA27EE-C2ED-88CC-F646-CDD5D0F03CD8}"/>
          </ac:spMkLst>
        </pc:spChg>
      </pc:sldChg>
      <pc:sldChg chg="modSp add mod ord">
        <pc:chgData name="André Machado" userId="72f08a33-7fa3-4e96-9243-f59a17c0767f" providerId="ADAL" clId="{3392BFFB-D790-44CC-B6EB-25CD4F669830}" dt="2024-11-20T23:33:15.874" v="5752" actId="1038"/>
        <pc:sldMkLst>
          <pc:docMk/>
          <pc:sldMk cId="146622367" sldId="271"/>
        </pc:sldMkLst>
        <pc:spChg chg="mod">
          <ac:chgData name="André Machado" userId="72f08a33-7fa3-4e96-9243-f59a17c0767f" providerId="ADAL" clId="{3392BFFB-D790-44CC-B6EB-25CD4F669830}" dt="2024-11-20T23:33:15.874" v="5752" actId="1038"/>
          <ac:spMkLst>
            <pc:docMk/>
            <pc:sldMk cId="146622367" sldId="271"/>
            <ac:spMk id="34" creationId="{60009962-2E25-0FFC-CE92-D82F3C0BD781}"/>
          </ac:spMkLst>
        </pc:spChg>
      </pc:sldChg>
      <pc:sldChg chg="addSp delSp modSp add mod">
        <pc:chgData name="André Machado" userId="72f08a33-7fa3-4e96-9243-f59a17c0767f" providerId="ADAL" clId="{3392BFFB-D790-44CC-B6EB-25CD4F669830}" dt="2024-11-21T02:16:44.018" v="6410" actId="404"/>
        <pc:sldMkLst>
          <pc:docMk/>
          <pc:sldMk cId="2847414196" sldId="272"/>
        </pc:sldMkLst>
        <pc:spChg chg="mod">
          <ac:chgData name="André Machado" userId="72f08a33-7fa3-4e96-9243-f59a17c0767f" providerId="ADAL" clId="{3392BFFB-D790-44CC-B6EB-25CD4F669830}" dt="2024-11-20T15:31:15.761" v="2372" actId="1076"/>
          <ac:spMkLst>
            <pc:docMk/>
            <pc:sldMk cId="2847414196" sldId="272"/>
            <ac:spMk id="6" creationId="{ABD80FA2-528A-B0EA-CE7F-A3C6F107426C}"/>
          </ac:spMkLst>
        </pc:spChg>
        <pc:spChg chg="add del mod">
          <ac:chgData name="André Machado" userId="72f08a33-7fa3-4e96-9243-f59a17c0767f" providerId="ADAL" clId="{3392BFFB-D790-44CC-B6EB-25CD4F669830}" dt="2024-11-20T15:31:28.587" v="2381" actId="478"/>
          <ac:spMkLst>
            <pc:docMk/>
            <pc:sldMk cId="2847414196" sldId="272"/>
            <ac:spMk id="14" creationId="{5F7BD2E8-913E-85D2-BBCD-2CE9B4B912C6}"/>
          </ac:spMkLst>
        </pc:spChg>
        <pc:spChg chg="mod">
          <ac:chgData name="André Machado" userId="72f08a33-7fa3-4e96-9243-f59a17c0767f" providerId="ADAL" clId="{3392BFFB-D790-44CC-B6EB-25CD4F669830}" dt="2024-11-21T02:16:44.018" v="6410" actId="404"/>
          <ac:spMkLst>
            <pc:docMk/>
            <pc:sldMk cId="2847414196" sldId="272"/>
            <ac:spMk id="16" creationId="{B0C131FF-8816-91B6-E6F7-E7B020579A7E}"/>
          </ac:spMkLst>
        </pc:spChg>
        <pc:spChg chg="mod">
          <ac:chgData name="André Machado" userId="72f08a33-7fa3-4e96-9243-f59a17c0767f" providerId="ADAL" clId="{3392BFFB-D790-44CC-B6EB-25CD4F669830}" dt="2024-11-20T20:08:05.321" v="3025" actId="14100"/>
          <ac:spMkLst>
            <pc:docMk/>
            <pc:sldMk cId="2847414196" sldId="272"/>
            <ac:spMk id="26" creationId="{7AD4CD39-AD5F-D1C9-4828-739DEA4535F4}"/>
          </ac:spMkLst>
        </pc:spChg>
        <pc:picChg chg="del">
          <ac:chgData name="André Machado" userId="72f08a33-7fa3-4e96-9243-f59a17c0767f" providerId="ADAL" clId="{3392BFFB-D790-44CC-B6EB-25CD4F669830}" dt="2024-11-20T15:30:03.746" v="2318" actId="478"/>
          <ac:picMkLst>
            <pc:docMk/>
            <pc:sldMk cId="2847414196" sldId="272"/>
            <ac:picMk id="2" creationId="{18EE695C-3CCF-FC57-0E4B-91CA8B766CF3}"/>
          </ac:picMkLst>
        </pc:picChg>
        <pc:picChg chg="add mod modCrop">
          <ac:chgData name="André Machado" userId="72f08a33-7fa3-4e96-9243-f59a17c0767f" providerId="ADAL" clId="{3392BFFB-D790-44CC-B6EB-25CD4F669830}" dt="2024-11-20T15:32:10.057" v="2388" actId="1076"/>
          <ac:picMkLst>
            <pc:docMk/>
            <pc:sldMk cId="2847414196" sldId="272"/>
            <ac:picMk id="15" creationId="{75F05CE3-C207-855E-8035-96EA542CDAF9}"/>
          </ac:picMkLst>
        </pc:picChg>
      </pc:sldChg>
      <pc:sldChg chg="addSp delSp modSp add mod ord">
        <pc:chgData name="André Machado" userId="72f08a33-7fa3-4e96-9243-f59a17c0767f" providerId="ADAL" clId="{3392BFFB-D790-44CC-B6EB-25CD4F669830}" dt="2024-11-21T02:11:17.594" v="6127" actId="1037"/>
        <pc:sldMkLst>
          <pc:docMk/>
          <pc:sldMk cId="2624161727" sldId="273"/>
        </pc:sldMkLst>
        <pc:spChg chg="add del mod">
          <ac:chgData name="André Machado" userId="72f08a33-7fa3-4e96-9243-f59a17c0767f" providerId="ADAL" clId="{3392BFFB-D790-44CC-B6EB-25CD4F669830}" dt="2024-11-20T16:31:21.017" v="2393" actId="478"/>
          <ac:spMkLst>
            <pc:docMk/>
            <pc:sldMk cId="2624161727" sldId="273"/>
            <ac:spMk id="14" creationId="{41E8E990-82EF-9559-3E8A-DA88FF3BD5B6}"/>
          </ac:spMkLst>
        </pc:spChg>
        <pc:spChg chg="del">
          <ac:chgData name="André Machado" userId="72f08a33-7fa3-4e96-9243-f59a17c0767f" providerId="ADAL" clId="{3392BFFB-D790-44CC-B6EB-25CD4F669830}" dt="2024-11-20T16:31:15.818" v="2392" actId="478"/>
          <ac:spMkLst>
            <pc:docMk/>
            <pc:sldMk cId="2624161727" sldId="273"/>
            <ac:spMk id="16" creationId="{A7E53A21-A476-EDA6-4595-A1C621D6EDA7}"/>
          </ac:spMkLst>
        </pc:spChg>
        <pc:spChg chg="mod">
          <ac:chgData name="André Machado" userId="72f08a33-7fa3-4e96-9243-f59a17c0767f" providerId="ADAL" clId="{3392BFFB-D790-44CC-B6EB-25CD4F669830}" dt="2024-11-21T02:11:08.796" v="6111" actId="1037"/>
          <ac:spMkLst>
            <pc:docMk/>
            <pc:sldMk cId="2624161727" sldId="273"/>
            <ac:spMk id="17" creationId="{42A6BD35-2114-8A89-CCB5-64005B9FA6FE}"/>
          </ac:spMkLst>
        </pc:spChg>
        <pc:spChg chg="ord">
          <ac:chgData name="André Machado" userId="72f08a33-7fa3-4e96-9243-f59a17c0767f" providerId="ADAL" clId="{3392BFFB-D790-44CC-B6EB-25CD4F669830}" dt="2024-11-20T20:33:16.306" v="3404" actId="167"/>
          <ac:spMkLst>
            <pc:docMk/>
            <pc:sldMk cId="2624161727" sldId="273"/>
            <ac:spMk id="20" creationId="{9590666E-F5A4-73A7-2FC3-15FAAF9808E9}"/>
          </ac:spMkLst>
        </pc:spChg>
        <pc:spChg chg="add mod">
          <ac:chgData name="André Machado" userId="72f08a33-7fa3-4e96-9243-f59a17c0767f" providerId="ADAL" clId="{3392BFFB-D790-44CC-B6EB-25CD4F669830}" dt="2024-11-21T02:11:17.594" v="6127" actId="1037"/>
          <ac:spMkLst>
            <pc:docMk/>
            <pc:sldMk cId="2624161727" sldId="273"/>
            <ac:spMk id="23" creationId="{81E4968A-F692-BEA5-8CF5-887494E2C8F7}"/>
          </ac:spMkLst>
        </pc:spChg>
        <pc:spChg chg="add mod ord">
          <ac:chgData name="André Machado" userId="72f08a33-7fa3-4e96-9243-f59a17c0767f" providerId="ADAL" clId="{3392BFFB-D790-44CC-B6EB-25CD4F669830}" dt="2024-11-20T20:33:11.222" v="3403" actId="167"/>
          <ac:spMkLst>
            <pc:docMk/>
            <pc:sldMk cId="2624161727" sldId="273"/>
            <ac:spMk id="25" creationId="{83FF55D0-4297-B105-1F70-78F77FF12B2A}"/>
          </ac:spMkLst>
        </pc:spChg>
        <pc:picChg chg="add mod modCrop">
          <ac:chgData name="André Machado" userId="72f08a33-7fa3-4e96-9243-f59a17c0767f" providerId="ADAL" clId="{3392BFFB-D790-44CC-B6EB-25CD4F669830}" dt="2024-11-20T20:32:55.901" v="3401" actId="1035"/>
          <ac:picMkLst>
            <pc:docMk/>
            <pc:sldMk cId="2624161727" sldId="273"/>
            <ac:picMk id="22" creationId="{84106736-E38A-83D3-CC5D-5D45A4AA4319}"/>
          </ac:picMkLst>
        </pc:picChg>
        <pc:picChg chg="add del mod">
          <ac:chgData name="André Machado" userId="72f08a33-7fa3-4e96-9243-f59a17c0767f" providerId="ADAL" clId="{3392BFFB-D790-44CC-B6EB-25CD4F669830}" dt="2024-11-20T23:19:09.491" v="5255" actId="478"/>
          <ac:picMkLst>
            <pc:docMk/>
            <pc:sldMk cId="2624161727" sldId="273"/>
            <ac:picMk id="26" creationId="{B785F1F3-5DE2-2F3B-E728-08FBE0ACFFC5}"/>
          </ac:picMkLst>
        </pc:picChg>
        <pc:cxnChg chg="del">
          <ac:chgData name="André Machado" userId="72f08a33-7fa3-4e96-9243-f59a17c0767f" providerId="ADAL" clId="{3392BFFB-D790-44CC-B6EB-25CD4F669830}" dt="2024-11-20T20:32:43.832" v="3399" actId="478"/>
          <ac:cxnSpMkLst>
            <pc:docMk/>
            <pc:sldMk cId="2624161727" sldId="273"/>
            <ac:cxnSpMk id="18" creationId="{BA704A04-4B84-D172-267E-325833DACCA8}"/>
          </ac:cxnSpMkLst>
        </pc:cxnChg>
        <pc:cxnChg chg="add mod">
          <ac:chgData name="André Machado" userId="72f08a33-7fa3-4e96-9243-f59a17c0767f" providerId="ADAL" clId="{3392BFFB-D790-44CC-B6EB-25CD4F669830}" dt="2024-11-20T20:32:15.077" v="3393"/>
          <ac:cxnSpMkLst>
            <pc:docMk/>
            <pc:sldMk cId="2624161727" sldId="273"/>
            <ac:cxnSpMk id="24" creationId="{F66A46A0-3462-B348-E331-4756A10A4641}"/>
          </ac:cxnSpMkLst>
        </pc:cxnChg>
      </pc:sldChg>
      <pc:sldChg chg="addSp delSp modSp add mod ord">
        <pc:chgData name="André Machado" userId="72f08a33-7fa3-4e96-9243-f59a17c0767f" providerId="ADAL" clId="{3392BFFB-D790-44CC-B6EB-25CD4F669830}" dt="2024-11-21T02:52:15.571" v="7036" actId="20577"/>
        <pc:sldMkLst>
          <pc:docMk/>
          <pc:sldMk cId="704517881" sldId="274"/>
        </pc:sldMkLst>
        <pc:spChg chg="mod">
          <ac:chgData name="André Machado" userId="72f08a33-7fa3-4e96-9243-f59a17c0767f" providerId="ADAL" clId="{3392BFFB-D790-44CC-B6EB-25CD4F669830}" dt="2024-11-20T21:04:41.262" v="4313" actId="1076"/>
          <ac:spMkLst>
            <pc:docMk/>
            <pc:sldMk cId="704517881" sldId="274"/>
            <ac:spMk id="16" creationId="{21503B73-7F92-E34B-A607-C68A53DBDF8F}"/>
          </ac:spMkLst>
        </pc:spChg>
        <pc:spChg chg="add del">
          <ac:chgData name="André Machado" userId="72f08a33-7fa3-4e96-9243-f59a17c0767f" providerId="ADAL" clId="{3392BFFB-D790-44CC-B6EB-25CD4F669830}" dt="2024-11-21T02:28:22.993" v="6766" actId="22"/>
          <ac:spMkLst>
            <pc:docMk/>
            <pc:sldMk cId="704517881" sldId="274"/>
            <ac:spMk id="18" creationId="{377A3054-618F-179B-21D1-59FDBD9A29FF}"/>
          </ac:spMkLst>
        </pc:spChg>
        <pc:spChg chg="add mod">
          <ac:chgData name="André Machado" userId="72f08a33-7fa3-4e96-9243-f59a17c0767f" providerId="ADAL" clId="{3392BFFB-D790-44CC-B6EB-25CD4F669830}" dt="2024-11-21T02:52:15.571" v="7036" actId="20577"/>
          <ac:spMkLst>
            <pc:docMk/>
            <pc:sldMk cId="704517881" sldId="274"/>
            <ac:spMk id="22" creationId="{8E23BC78-AC14-F245-5153-31D8AE5E339D}"/>
          </ac:spMkLst>
        </pc:spChg>
        <pc:grpChg chg="mod">
          <ac:chgData name="André Machado" userId="72f08a33-7fa3-4e96-9243-f59a17c0767f" providerId="ADAL" clId="{3392BFFB-D790-44CC-B6EB-25CD4F669830}" dt="2024-11-20T21:04:23.358" v="4309" actId="1076"/>
          <ac:grpSpMkLst>
            <pc:docMk/>
            <pc:sldMk cId="704517881" sldId="274"/>
            <ac:grpSpMk id="13" creationId="{0F0659E2-0845-6F95-9762-6FBCBA7C3121}"/>
          </ac:grpSpMkLst>
        </pc:grpChg>
        <pc:picChg chg="add mod modCrop">
          <ac:chgData name="André Machado" userId="72f08a33-7fa3-4e96-9243-f59a17c0767f" providerId="ADAL" clId="{3392BFFB-D790-44CC-B6EB-25CD4F669830}" dt="2024-11-21T02:33:15.238" v="6866" actId="732"/>
          <ac:picMkLst>
            <pc:docMk/>
            <pc:sldMk cId="704517881" sldId="274"/>
            <ac:picMk id="14" creationId="{238FE191-E7DD-F78E-088B-A0D8CFA6D91C}"/>
          </ac:picMkLst>
        </pc:picChg>
        <pc:picChg chg="del">
          <ac:chgData name="André Machado" userId="72f08a33-7fa3-4e96-9243-f59a17c0767f" providerId="ADAL" clId="{3392BFFB-D790-44CC-B6EB-25CD4F669830}" dt="2024-11-20T21:03:32.427" v="4227" actId="478"/>
          <ac:picMkLst>
            <pc:docMk/>
            <pc:sldMk cId="704517881" sldId="274"/>
            <ac:picMk id="15" creationId="{1B5A9B2A-D80C-AEA9-B658-CC44FB191150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1T02:18:04.215" v="6477" actId="1076"/>
        <pc:sldMkLst>
          <pc:docMk/>
          <pc:sldMk cId="2845279042" sldId="275"/>
        </pc:sldMkLst>
        <pc:spChg chg="add mod">
          <ac:chgData name="André Machado" userId="72f08a33-7fa3-4e96-9243-f59a17c0767f" providerId="ADAL" clId="{3392BFFB-D790-44CC-B6EB-25CD4F669830}" dt="2024-11-20T19:31:06.990" v="2451"/>
          <ac:spMkLst>
            <pc:docMk/>
            <pc:sldMk cId="2845279042" sldId="275"/>
            <ac:spMk id="15" creationId="{194D43EC-8F87-4B0E-DDD1-A14D5EC7250D}"/>
          </ac:spMkLst>
        </pc:spChg>
        <pc:spChg chg="del mod">
          <ac:chgData name="André Machado" userId="72f08a33-7fa3-4e96-9243-f59a17c0767f" providerId="ADAL" clId="{3392BFFB-D790-44CC-B6EB-25CD4F669830}" dt="2024-11-20T23:25:02.587" v="5488" actId="478"/>
          <ac:spMkLst>
            <pc:docMk/>
            <pc:sldMk cId="2845279042" sldId="275"/>
            <ac:spMk id="16" creationId="{9D01497B-A818-81AC-5F6C-9D9ABE537D35}"/>
          </ac:spMkLst>
        </pc:spChg>
        <pc:spChg chg="add mod ord">
          <ac:chgData name="André Machado" userId="72f08a33-7fa3-4e96-9243-f59a17c0767f" providerId="ADAL" clId="{3392BFFB-D790-44CC-B6EB-25CD4F669830}" dt="2024-11-20T19:33:14.955" v="2512" actId="14100"/>
          <ac:spMkLst>
            <pc:docMk/>
            <pc:sldMk cId="2845279042" sldId="275"/>
            <ac:spMk id="17" creationId="{A6060154-93E5-9651-2A1A-77DAB00A87AF}"/>
          </ac:spMkLst>
        </pc:spChg>
        <pc:spChg chg="add mod">
          <ac:chgData name="André Machado" userId="72f08a33-7fa3-4e96-9243-f59a17c0767f" providerId="ADAL" clId="{3392BFFB-D790-44CC-B6EB-25CD4F669830}" dt="2024-11-20T23:25:26.266" v="5597" actId="1036"/>
          <ac:spMkLst>
            <pc:docMk/>
            <pc:sldMk cId="2845279042" sldId="275"/>
            <ac:spMk id="18" creationId="{D43ACCC0-D9DA-01DF-D282-A1FC719640DC}"/>
          </ac:spMkLst>
        </pc:spChg>
        <pc:spChg chg="mod ord">
          <ac:chgData name="André Machado" userId="72f08a33-7fa3-4e96-9243-f59a17c0767f" providerId="ADAL" clId="{3392BFFB-D790-44CC-B6EB-25CD4F669830}" dt="2024-11-20T19:31:41.850" v="2456" actId="167"/>
          <ac:spMkLst>
            <pc:docMk/>
            <pc:sldMk cId="2845279042" sldId="275"/>
            <ac:spMk id="20" creationId="{6DC82EF1-2D29-5888-F5CD-964541AA09B1}"/>
          </ac:spMkLst>
        </pc:spChg>
        <pc:spChg chg="add mod">
          <ac:chgData name="André Machado" userId="72f08a33-7fa3-4e96-9243-f59a17c0767f" providerId="ADAL" clId="{3392BFFB-D790-44CC-B6EB-25CD4F669830}" dt="2024-11-20T23:25:26.266" v="5597" actId="1036"/>
          <ac:spMkLst>
            <pc:docMk/>
            <pc:sldMk cId="2845279042" sldId="275"/>
            <ac:spMk id="22" creationId="{BF284179-F3F2-9E3C-D1E6-6B6997811903}"/>
          </ac:spMkLst>
        </pc:spChg>
        <pc:spChg chg="add del mod">
          <ac:chgData name="André Machado" userId="72f08a33-7fa3-4e96-9243-f59a17c0767f" providerId="ADAL" clId="{3392BFFB-D790-44CC-B6EB-25CD4F669830}" dt="2024-11-20T23:25:06.395" v="5489" actId="478"/>
          <ac:spMkLst>
            <pc:docMk/>
            <pc:sldMk cId="2845279042" sldId="275"/>
            <ac:spMk id="24" creationId="{0B2A2903-675C-6951-D41B-6B3F121CC99E}"/>
          </ac:spMkLst>
        </pc:spChg>
        <pc:spChg chg="del mod">
          <ac:chgData name="André Machado" userId="72f08a33-7fa3-4e96-9243-f59a17c0767f" providerId="ADAL" clId="{3392BFFB-D790-44CC-B6EB-25CD4F669830}" dt="2024-11-20T19:31:05.886" v="2450" actId="478"/>
          <ac:spMkLst>
            <pc:docMk/>
            <pc:sldMk cId="2845279042" sldId="275"/>
            <ac:spMk id="26" creationId="{2222FC5D-A87F-1B38-CF2B-3A69EFC3E5CB}"/>
          </ac:spMkLst>
        </pc:spChg>
        <pc:spChg chg="add mod">
          <ac:chgData name="André Machado" userId="72f08a33-7fa3-4e96-9243-f59a17c0767f" providerId="ADAL" clId="{3392BFFB-D790-44CC-B6EB-25CD4F669830}" dt="2024-11-21T02:18:04.215" v="6477" actId="1076"/>
          <ac:spMkLst>
            <pc:docMk/>
            <pc:sldMk cId="2845279042" sldId="275"/>
            <ac:spMk id="27" creationId="{143DF984-81AE-1EFC-CC29-40A6C5FAE56A}"/>
          </ac:spMkLst>
        </pc:spChg>
        <pc:picChg chg="del">
          <ac:chgData name="André Machado" userId="72f08a33-7fa3-4e96-9243-f59a17c0767f" providerId="ADAL" clId="{3392BFFB-D790-44CC-B6EB-25CD4F669830}" dt="2024-11-20T19:28:32.665" v="2403" actId="478"/>
          <ac:picMkLst>
            <pc:docMk/>
            <pc:sldMk cId="2845279042" sldId="275"/>
            <ac:picMk id="2" creationId="{2756807D-456A-A780-34E0-56DFD7640EA6}"/>
          </ac:picMkLst>
        </pc:picChg>
        <pc:picChg chg="add mod">
          <ac:chgData name="André Machado" userId="72f08a33-7fa3-4e96-9243-f59a17c0767f" providerId="ADAL" clId="{3392BFFB-D790-44CC-B6EB-25CD4F669830}" dt="2024-11-20T23:25:29.361" v="5602" actId="1036"/>
          <ac:picMkLst>
            <pc:docMk/>
            <pc:sldMk cId="2845279042" sldId="275"/>
            <ac:picMk id="14" creationId="{15545394-3009-0ADE-00DE-A40FA8E81421}"/>
          </ac:picMkLst>
        </pc:picChg>
      </pc:sldChg>
      <pc:sldChg chg="addSp delSp modSp add mod ord">
        <pc:chgData name="André Machado" userId="72f08a33-7fa3-4e96-9243-f59a17c0767f" providerId="ADAL" clId="{3392BFFB-D790-44CC-B6EB-25CD4F669830}" dt="2024-11-21T02:15:31.916" v="6267" actId="1076"/>
        <pc:sldMkLst>
          <pc:docMk/>
          <pc:sldMk cId="1482449572" sldId="276"/>
        </pc:sldMkLst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2" creationId="{07E0F430-AE1A-6B48-3808-7AEF38419679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14" creationId="{6B9F4B06-EFD6-58FD-60B1-03F797180846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15" creationId="{A874641E-754C-D4DD-CA80-B300C4F93323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16" creationId="{AA01EBA2-E75D-902A-E7AB-C59BD6A74BD6}"/>
          </ac:spMkLst>
        </pc:spChg>
        <pc:spChg chg="mod">
          <ac:chgData name="André Machado" userId="72f08a33-7fa3-4e96-9243-f59a17c0767f" providerId="ADAL" clId="{3392BFFB-D790-44CC-B6EB-25CD4F669830}" dt="2024-11-21T02:14:31.769" v="6196" actId="1037"/>
          <ac:spMkLst>
            <pc:docMk/>
            <pc:sldMk cId="1482449572" sldId="276"/>
            <ac:spMk id="17" creationId="{62A879EA-0A6A-9A8B-B3BC-821BC3922760}"/>
          </ac:spMkLst>
        </pc:spChg>
        <pc:spChg chg="del mod">
          <ac:chgData name="André Machado" userId="72f08a33-7fa3-4e96-9243-f59a17c0767f" providerId="ADAL" clId="{3392BFFB-D790-44CC-B6EB-25CD4F669830}" dt="2024-11-20T20:18:15.168" v="3093" actId="478"/>
          <ac:spMkLst>
            <pc:docMk/>
            <pc:sldMk cId="1482449572" sldId="276"/>
            <ac:spMk id="18" creationId="{D692A269-D464-6FD0-4A4D-AD8B45061ADE}"/>
          </ac:spMkLst>
        </pc:spChg>
        <pc:spChg chg="mod ord">
          <ac:chgData name="André Machado" userId="72f08a33-7fa3-4e96-9243-f59a17c0767f" providerId="ADAL" clId="{3392BFFB-D790-44CC-B6EB-25CD4F669830}" dt="2024-11-20T20:34:00.752" v="3516" actId="167"/>
          <ac:spMkLst>
            <pc:docMk/>
            <pc:sldMk cId="1482449572" sldId="276"/>
            <ac:spMk id="20" creationId="{1907D953-C0BF-4D2D-FAF0-6A40B2F2135C}"/>
          </ac:spMkLst>
        </pc:spChg>
        <pc:spChg chg="del mod">
          <ac:chgData name="André Machado" userId="72f08a33-7fa3-4e96-9243-f59a17c0767f" providerId="ADAL" clId="{3392BFFB-D790-44CC-B6EB-25CD4F669830}" dt="2024-11-20T20:17:05.615" v="3038" actId="478"/>
          <ac:spMkLst>
            <pc:docMk/>
            <pc:sldMk cId="1482449572" sldId="276"/>
            <ac:spMk id="22" creationId="{A3E20807-2B49-6E15-2B3A-E3671E870028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23" creationId="{F52FF48B-B3DD-CE77-0CF2-C1C9B3F717E5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24" creationId="{3CBC5FEE-0089-E820-6764-B24E07B43BB0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25" creationId="{C9EB9CD4-395A-7898-03A0-0200241E2A99}"/>
          </ac:spMkLst>
        </pc:spChg>
        <pc:spChg chg="del">
          <ac:chgData name="André Machado" userId="72f08a33-7fa3-4e96-9243-f59a17c0767f" providerId="ADAL" clId="{3392BFFB-D790-44CC-B6EB-25CD4F669830}" dt="2024-11-20T19:36:53.184" v="2641" actId="478"/>
          <ac:spMkLst>
            <pc:docMk/>
            <pc:sldMk cId="1482449572" sldId="276"/>
            <ac:spMk id="26" creationId="{A9CE3A4F-4BCF-2F18-E658-75BD7C35BC47}"/>
          </ac:spMkLst>
        </pc:spChg>
        <pc:spChg chg="add del mod">
          <ac:chgData name="André Machado" userId="72f08a33-7fa3-4e96-9243-f59a17c0767f" providerId="ADAL" clId="{3392BFFB-D790-44CC-B6EB-25CD4F669830}" dt="2024-11-20T19:37:04.147" v="2642" actId="478"/>
          <ac:spMkLst>
            <pc:docMk/>
            <pc:sldMk cId="1482449572" sldId="276"/>
            <ac:spMk id="28" creationId="{4B727457-EFEB-5B9B-1FA9-7AC99B101635}"/>
          </ac:spMkLst>
        </pc:spChg>
        <pc:spChg chg="add mod ord">
          <ac:chgData name="André Machado" userId="72f08a33-7fa3-4e96-9243-f59a17c0767f" providerId="ADAL" clId="{3392BFFB-D790-44CC-B6EB-25CD4F669830}" dt="2024-11-20T20:33:55.663" v="3515" actId="167"/>
          <ac:spMkLst>
            <pc:docMk/>
            <pc:sldMk cId="1482449572" sldId="276"/>
            <ac:spMk id="32" creationId="{0E913006-8C9B-2B08-E001-1F390DD18B17}"/>
          </ac:spMkLst>
        </pc:spChg>
        <pc:spChg chg="add mod ord">
          <ac:chgData name="André Machado" userId="72f08a33-7fa3-4e96-9243-f59a17c0767f" providerId="ADAL" clId="{3392BFFB-D790-44CC-B6EB-25CD4F669830}" dt="2024-11-20T20:33:55.663" v="3515" actId="167"/>
          <ac:spMkLst>
            <pc:docMk/>
            <pc:sldMk cId="1482449572" sldId="276"/>
            <ac:spMk id="33" creationId="{BE839E9C-FC51-377B-0BBF-4FABAB86AC3A}"/>
          </ac:spMkLst>
        </pc:spChg>
        <pc:spChg chg="add mod">
          <ac:chgData name="André Machado" userId="72f08a33-7fa3-4e96-9243-f59a17c0767f" providerId="ADAL" clId="{3392BFFB-D790-44CC-B6EB-25CD4F669830}" dt="2024-11-21T02:15:31.916" v="6267" actId="1076"/>
          <ac:spMkLst>
            <pc:docMk/>
            <pc:sldMk cId="1482449572" sldId="276"/>
            <ac:spMk id="35" creationId="{5AB44F49-000D-B6DA-3C8B-6718E93E7A78}"/>
          </ac:spMkLst>
        </pc:spChg>
        <pc:picChg chg="add mod">
          <ac:chgData name="André Machado" userId="72f08a33-7fa3-4e96-9243-f59a17c0767f" providerId="ADAL" clId="{3392BFFB-D790-44CC-B6EB-25CD4F669830}" dt="2024-11-21T02:14:27.152" v="6181" actId="1037"/>
          <ac:picMkLst>
            <pc:docMk/>
            <pc:sldMk cId="1482449572" sldId="276"/>
            <ac:picMk id="30" creationId="{E79B5F17-B080-D340-770A-19999F1A2DB5}"/>
          </ac:picMkLst>
        </pc:picChg>
        <pc:picChg chg="add del mod">
          <ac:chgData name="André Machado" userId="72f08a33-7fa3-4e96-9243-f59a17c0767f" providerId="ADAL" clId="{3392BFFB-D790-44CC-B6EB-25CD4F669830}" dt="2024-11-20T23:19:16.583" v="5257" actId="478"/>
          <ac:picMkLst>
            <pc:docMk/>
            <pc:sldMk cId="1482449572" sldId="276"/>
            <ac:picMk id="34" creationId="{2E55BF49-996E-6DA5-6A63-90AF6B014A0D}"/>
          </ac:picMkLst>
        </pc:picChg>
        <pc:cxnChg chg="add mod">
          <ac:chgData name="André Machado" userId="72f08a33-7fa3-4e96-9243-f59a17c0767f" providerId="ADAL" clId="{3392BFFB-D790-44CC-B6EB-25CD4F669830}" dt="2024-11-20T20:32:21.901" v="3395" actId="1035"/>
          <ac:cxnSpMkLst>
            <pc:docMk/>
            <pc:sldMk cId="1482449572" sldId="276"/>
            <ac:cxnSpMk id="31" creationId="{370351C8-D2D7-0A0D-0E91-12FFB80DC4E3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1T02:38:53.304" v="7030" actId="20577"/>
        <pc:sldMkLst>
          <pc:docMk/>
          <pc:sldMk cId="1203809200" sldId="277"/>
        </pc:sldMkLst>
        <pc:spChg chg="add mod">
          <ac:chgData name="André Machado" userId="72f08a33-7fa3-4e96-9243-f59a17c0767f" providerId="ADAL" clId="{3392BFFB-D790-44CC-B6EB-25CD4F669830}" dt="2024-11-20T20:34:18.952" v="3517"/>
          <ac:spMkLst>
            <pc:docMk/>
            <pc:sldMk cId="1203809200" sldId="277"/>
            <ac:spMk id="16" creationId="{B49EC8D4-7272-99D0-28CD-96A89CDF3C3B}"/>
          </ac:spMkLst>
        </pc:spChg>
        <pc:spChg chg="del">
          <ac:chgData name="André Machado" userId="72f08a33-7fa3-4e96-9243-f59a17c0767f" providerId="ADAL" clId="{3392BFFB-D790-44CC-B6EB-25CD4F669830}" dt="2024-11-20T19:43:49.480" v="2645" actId="478"/>
          <ac:spMkLst>
            <pc:docMk/>
            <pc:sldMk cId="1203809200" sldId="277"/>
            <ac:spMk id="17" creationId="{BFD4ACBB-5681-1D3B-06D0-78A6A3310A5B}"/>
          </ac:spMkLst>
        </pc:spChg>
        <pc:spChg chg="del">
          <ac:chgData name="André Machado" userId="72f08a33-7fa3-4e96-9243-f59a17c0767f" providerId="ADAL" clId="{3392BFFB-D790-44CC-B6EB-25CD4F669830}" dt="2024-11-20T19:43:54.911" v="2647" actId="478"/>
          <ac:spMkLst>
            <pc:docMk/>
            <pc:sldMk cId="1203809200" sldId="277"/>
            <ac:spMk id="18" creationId="{11FE0D74-0E98-3843-90D7-C2B4C0675C7E}"/>
          </ac:spMkLst>
        </pc:spChg>
        <pc:spChg chg="ord">
          <ac:chgData name="André Machado" userId="72f08a33-7fa3-4e96-9243-f59a17c0767f" providerId="ADAL" clId="{3392BFFB-D790-44CC-B6EB-25CD4F669830}" dt="2024-11-20T20:34:40.570" v="3520" actId="167"/>
          <ac:spMkLst>
            <pc:docMk/>
            <pc:sldMk cId="1203809200" sldId="277"/>
            <ac:spMk id="20" creationId="{0D919E7A-53E5-97A8-3277-5B789B25B78D}"/>
          </ac:spMkLst>
        </pc:spChg>
        <pc:spChg chg="del">
          <ac:chgData name="André Machado" userId="72f08a33-7fa3-4e96-9243-f59a17c0767f" providerId="ADAL" clId="{3392BFFB-D790-44CC-B6EB-25CD4F669830}" dt="2024-11-20T19:43:51.437" v="2646" actId="478"/>
          <ac:spMkLst>
            <pc:docMk/>
            <pc:sldMk cId="1203809200" sldId="277"/>
            <ac:spMk id="22" creationId="{24F20FD1-5755-5BEF-9DC6-89A64C706BBD}"/>
          </ac:spMkLst>
        </pc:spChg>
        <pc:spChg chg="add mod ord">
          <ac:chgData name="André Machado" userId="72f08a33-7fa3-4e96-9243-f59a17c0767f" providerId="ADAL" clId="{3392BFFB-D790-44CC-B6EB-25CD4F669830}" dt="2024-11-20T20:36:02.448" v="3554" actId="1076"/>
          <ac:spMkLst>
            <pc:docMk/>
            <pc:sldMk cId="1203809200" sldId="277"/>
            <ac:spMk id="23" creationId="{84913B16-AFB6-138F-552F-12DD3EA4ED9C}"/>
          </ac:spMkLst>
        </pc:spChg>
        <pc:spChg chg="add mod ord">
          <ac:chgData name="André Machado" userId="72f08a33-7fa3-4e96-9243-f59a17c0767f" providerId="ADAL" clId="{3392BFFB-D790-44CC-B6EB-25CD4F669830}" dt="2024-11-20T20:34:36.210" v="3519" actId="167"/>
          <ac:spMkLst>
            <pc:docMk/>
            <pc:sldMk cId="1203809200" sldId="277"/>
            <ac:spMk id="24" creationId="{AA2DF270-917B-3414-7B4D-DE5DD34A5DD7}"/>
          </ac:spMkLst>
        </pc:spChg>
        <pc:spChg chg="add del mod">
          <ac:chgData name="André Machado" userId="72f08a33-7fa3-4e96-9243-f59a17c0767f" providerId="ADAL" clId="{3392BFFB-D790-44CC-B6EB-25CD4F669830}" dt="2024-11-20T20:40:11.607" v="3860" actId="478"/>
          <ac:spMkLst>
            <pc:docMk/>
            <pc:sldMk cId="1203809200" sldId="277"/>
            <ac:spMk id="25" creationId="{2E55CAE0-415F-F381-B18C-E44B2809673F}"/>
          </ac:spMkLst>
        </pc:spChg>
        <pc:spChg chg="add mod">
          <ac:chgData name="André Machado" userId="72f08a33-7fa3-4e96-9243-f59a17c0767f" providerId="ADAL" clId="{3392BFFB-D790-44CC-B6EB-25CD4F669830}" dt="2024-11-21T02:37:49.439" v="6959" actId="1036"/>
          <ac:spMkLst>
            <pc:docMk/>
            <pc:sldMk cId="1203809200" sldId="277"/>
            <ac:spMk id="26" creationId="{3F39A890-3FDC-F6D3-A3D8-BA05CBDDD69F}"/>
          </ac:spMkLst>
        </pc:spChg>
        <pc:spChg chg="add mod">
          <ac:chgData name="André Machado" userId="72f08a33-7fa3-4e96-9243-f59a17c0767f" providerId="ADAL" clId="{3392BFFB-D790-44CC-B6EB-25CD4F669830}" dt="2024-11-21T02:37:57.246" v="6974" actId="1035"/>
          <ac:spMkLst>
            <pc:docMk/>
            <pc:sldMk cId="1203809200" sldId="277"/>
            <ac:spMk id="27" creationId="{EF1FD97C-4F51-3D20-0FF1-29879045DB72}"/>
          </ac:spMkLst>
        </pc:spChg>
        <pc:spChg chg="add mod">
          <ac:chgData name="André Machado" userId="72f08a33-7fa3-4e96-9243-f59a17c0767f" providerId="ADAL" clId="{3392BFFB-D790-44CC-B6EB-25CD4F669830}" dt="2024-11-21T02:37:49.439" v="6959" actId="1036"/>
          <ac:spMkLst>
            <pc:docMk/>
            <pc:sldMk cId="1203809200" sldId="277"/>
            <ac:spMk id="28" creationId="{92290522-5E20-E4FE-4145-73EA961FCFBF}"/>
          </ac:spMkLst>
        </pc:spChg>
        <pc:spChg chg="add mod">
          <ac:chgData name="André Machado" userId="72f08a33-7fa3-4e96-9243-f59a17c0767f" providerId="ADAL" clId="{3392BFFB-D790-44CC-B6EB-25CD4F669830}" dt="2024-11-21T02:38:13.526" v="7015" actId="1037"/>
          <ac:spMkLst>
            <pc:docMk/>
            <pc:sldMk cId="1203809200" sldId="277"/>
            <ac:spMk id="29" creationId="{E4FF3938-6184-001A-B47C-F6B5DE32E4AE}"/>
          </ac:spMkLst>
        </pc:spChg>
        <pc:spChg chg="add mod">
          <ac:chgData name="André Machado" userId="72f08a33-7fa3-4e96-9243-f59a17c0767f" providerId="ADAL" clId="{3392BFFB-D790-44CC-B6EB-25CD4F669830}" dt="2024-11-21T02:37:49.439" v="6959" actId="1036"/>
          <ac:spMkLst>
            <pc:docMk/>
            <pc:sldMk cId="1203809200" sldId="277"/>
            <ac:spMk id="30" creationId="{586C0C56-A61A-E896-9018-5F1A0FCCE1AC}"/>
          </ac:spMkLst>
        </pc:spChg>
        <pc:spChg chg="add mod">
          <ac:chgData name="André Machado" userId="72f08a33-7fa3-4e96-9243-f59a17c0767f" providerId="ADAL" clId="{3392BFFB-D790-44CC-B6EB-25CD4F669830}" dt="2024-11-21T02:38:02.958" v="6989" actId="1035"/>
          <ac:spMkLst>
            <pc:docMk/>
            <pc:sldMk cId="1203809200" sldId="277"/>
            <ac:spMk id="31" creationId="{54139811-B0DC-D8E9-0625-2F588B8EC800}"/>
          </ac:spMkLst>
        </pc:spChg>
        <pc:spChg chg="add mod">
          <ac:chgData name="André Machado" userId="72f08a33-7fa3-4e96-9243-f59a17c0767f" providerId="ADAL" clId="{3392BFFB-D790-44CC-B6EB-25CD4F669830}" dt="2024-11-21T02:37:49.439" v="6959" actId="1036"/>
          <ac:spMkLst>
            <pc:docMk/>
            <pc:sldMk cId="1203809200" sldId="277"/>
            <ac:spMk id="32" creationId="{2AFDAA6F-70C8-3A86-F4C5-DFD78A23DB91}"/>
          </ac:spMkLst>
        </pc:spChg>
        <pc:spChg chg="add mod">
          <ac:chgData name="André Machado" userId="72f08a33-7fa3-4e96-9243-f59a17c0767f" providerId="ADAL" clId="{3392BFFB-D790-44CC-B6EB-25CD4F669830}" dt="2024-11-21T02:38:07.033" v="7001" actId="1036"/>
          <ac:spMkLst>
            <pc:docMk/>
            <pc:sldMk cId="1203809200" sldId="277"/>
            <ac:spMk id="33" creationId="{98A744C9-4F2E-55B6-0E3E-CA05A05442B3}"/>
          </ac:spMkLst>
        </pc:spChg>
        <pc:spChg chg="add mod">
          <ac:chgData name="André Machado" userId="72f08a33-7fa3-4e96-9243-f59a17c0767f" providerId="ADAL" clId="{3392BFFB-D790-44CC-B6EB-25CD4F669830}" dt="2024-11-21T02:38:53.304" v="7030" actId="20577"/>
          <ac:spMkLst>
            <pc:docMk/>
            <pc:sldMk cId="1203809200" sldId="277"/>
            <ac:spMk id="34" creationId="{F72D7F54-9B6F-102B-2234-015522B4FE63}"/>
          </ac:spMkLst>
        </pc:spChg>
        <pc:picChg chg="add mod modCrop">
          <ac:chgData name="André Machado" userId="72f08a33-7fa3-4e96-9243-f59a17c0767f" providerId="ADAL" clId="{3392BFFB-D790-44CC-B6EB-25CD4F669830}" dt="2024-11-21T02:36:43.404" v="6893" actId="1036"/>
          <ac:picMkLst>
            <pc:docMk/>
            <pc:sldMk cId="1203809200" sldId="277"/>
            <ac:picMk id="14" creationId="{B31D0AD6-0B38-E320-945A-CD1D336DDBB4}"/>
          </ac:picMkLst>
        </pc:picChg>
        <pc:cxnChg chg="add mod">
          <ac:chgData name="André Machado" userId="72f08a33-7fa3-4e96-9243-f59a17c0767f" providerId="ADAL" clId="{3392BFFB-D790-44CC-B6EB-25CD4F669830}" dt="2024-11-20T20:36:10.621" v="3570" actId="1037"/>
          <ac:cxnSpMkLst>
            <pc:docMk/>
            <pc:sldMk cId="1203809200" sldId="277"/>
            <ac:cxnSpMk id="15" creationId="{C5AED7F6-2064-BF28-0A57-546CC971CCE5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0T23:19:30.909" v="5259" actId="478"/>
        <pc:sldMkLst>
          <pc:docMk/>
          <pc:sldMk cId="4120704618" sldId="278"/>
        </pc:sldMkLst>
        <pc:spChg chg="del">
          <ac:chgData name="André Machado" userId="72f08a33-7fa3-4e96-9243-f59a17c0767f" providerId="ADAL" clId="{3392BFFB-D790-44CC-B6EB-25CD4F669830}" dt="2024-11-20T22:57:19.189" v="4394" actId="478"/>
          <ac:spMkLst>
            <pc:docMk/>
            <pc:sldMk cId="4120704618" sldId="278"/>
            <ac:spMk id="14" creationId="{CEC7ABEA-66D2-CFB0-6B07-83ABE29B816C}"/>
          </ac:spMkLst>
        </pc:spChg>
        <pc:spChg chg="del">
          <ac:chgData name="André Machado" userId="72f08a33-7fa3-4e96-9243-f59a17c0767f" providerId="ADAL" clId="{3392BFFB-D790-44CC-B6EB-25CD4F669830}" dt="2024-11-20T19:46:58.394" v="2736" actId="478"/>
          <ac:spMkLst>
            <pc:docMk/>
            <pc:sldMk cId="4120704618" sldId="278"/>
            <ac:spMk id="17" creationId="{7BEC7E05-DFF3-AB8F-36E1-7F4B687F73E6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18" creationId="{B05C91FF-6989-DB61-8058-D69E74F82D55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23" creationId="{56DAD354-500C-A782-FC02-A3DDD338638B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24" creationId="{1D9AC793-1308-E07D-64FC-97D574C18CFE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26" creationId="{B6D165CD-E349-28DD-FD69-A14B0CE3D8CC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28" creationId="{7233235C-BC5A-C97F-7F9B-0B3544898214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29" creationId="{79875C2B-2404-010D-B520-1BC82C816442}"/>
          </ac:spMkLst>
        </pc:spChg>
        <pc:spChg chg="del">
          <ac:chgData name="André Machado" userId="72f08a33-7fa3-4e96-9243-f59a17c0767f" providerId="ADAL" clId="{3392BFFB-D790-44CC-B6EB-25CD4F669830}" dt="2024-11-20T19:47:11.888" v="2737" actId="478"/>
          <ac:spMkLst>
            <pc:docMk/>
            <pc:sldMk cId="4120704618" sldId="278"/>
            <ac:spMk id="30" creationId="{1554C079-7272-7C1F-37A1-71A0534E734F}"/>
          </ac:spMkLst>
        </pc:spChg>
        <pc:spChg chg="add mod">
          <ac:chgData name="André Machado" userId="72f08a33-7fa3-4e96-9243-f59a17c0767f" providerId="ADAL" clId="{3392BFFB-D790-44CC-B6EB-25CD4F669830}" dt="2024-11-20T23:00:34.332" v="4730" actId="1076"/>
          <ac:spMkLst>
            <pc:docMk/>
            <pc:sldMk cId="4120704618" sldId="278"/>
            <ac:spMk id="33" creationId="{0F5AFA59-33F2-8BAE-B35F-D59B8F4A790B}"/>
          </ac:spMkLst>
        </pc:spChg>
        <pc:spChg chg="add del mod">
          <ac:chgData name="André Machado" userId="72f08a33-7fa3-4e96-9243-f59a17c0767f" providerId="ADAL" clId="{3392BFFB-D790-44CC-B6EB-25CD4F669830}" dt="2024-11-20T23:00:39.261" v="4731" actId="478"/>
          <ac:spMkLst>
            <pc:docMk/>
            <pc:sldMk cId="4120704618" sldId="278"/>
            <ac:spMk id="34" creationId="{BE2AC2C3-0BAF-9B59-F5DE-DA8FE373205D}"/>
          </ac:spMkLst>
        </pc:spChg>
        <pc:spChg chg="add mod">
          <ac:chgData name="André Machado" userId="72f08a33-7fa3-4e96-9243-f59a17c0767f" providerId="ADAL" clId="{3392BFFB-D790-44CC-B6EB-25CD4F669830}" dt="2024-11-20T23:00:54.382" v="4733" actId="14100"/>
          <ac:spMkLst>
            <pc:docMk/>
            <pc:sldMk cId="4120704618" sldId="278"/>
            <ac:spMk id="35" creationId="{2EF9A186-B2E3-6D4B-377F-C771060DC803}"/>
          </ac:spMkLst>
        </pc:spChg>
        <pc:graphicFrameChg chg="del">
          <ac:chgData name="André Machado" userId="72f08a33-7fa3-4e96-9243-f59a17c0767f" providerId="ADAL" clId="{3392BFFB-D790-44CC-B6EB-25CD4F669830}" dt="2024-11-20T19:47:11.888" v="2737" actId="478"/>
          <ac:graphicFrameMkLst>
            <pc:docMk/>
            <pc:sldMk cId="4120704618" sldId="278"/>
            <ac:graphicFrameMk id="2" creationId="{4815A9A1-FD27-E712-BEDC-D5BE02A6D4FC}"/>
          </ac:graphicFrameMkLst>
        </pc:graphicFrameChg>
        <pc:picChg chg="add mod">
          <ac:chgData name="André Machado" userId="72f08a33-7fa3-4e96-9243-f59a17c0767f" providerId="ADAL" clId="{3392BFFB-D790-44CC-B6EB-25CD4F669830}" dt="2024-11-20T22:59:18.210" v="4629" actId="1038"/>
          <ac:picMkLst>
            <pc:docMk/>
            <pc:sldMk cId="4120704618" sldId="278"/>
            <ac:picMk id="15" creationId="{E95050AD-03F8-D6C2-4106-03FB2D82DFEC}"/>
          </ac:picMkLst>
        </pc:picChg>
        <pc:picChg chg="add mod">
          <ac:chgData name="André Machado" userId="72f08a33-7fa3-4e96-9243-f59a17c0767f" providerId="ADAL" clId="{3392BFFB-D790-44CC-B6EB-25CD4F669830}" dt="2024-11-20T22:59:15.883" v="4626" actId="1035"/>
          <ac:picMkLst>
            <pc:docMk/>
            <pc:sldMk cId="4120704618" sldId="278"/>
            <ac:picMk id="16" creationId="{82F761BB-63E3-FDFF-72AB-CBBF85C96441}"/>
          </ac:picMkLst>
        </pc:picChg>
        <pc:picChg chg="add mod">
          <ac:chgData name="André Machado" userId="72f08a33-7fa3-4e96-9243-f59a17c0767f" providerId="ADAL" clId="{3392BFFB-D790-44CC-B6EB-25CD4F669830}" dt="2024-11-20T22:59:20.636" v="4633" actId="1038"/>
          <ac:picMkLst>
            <pc:docMk/>
            <pc:sldMk cId="4120704618" sldId="278"/>
            <ac:picMk id="22" creationId="{A6945C7E-85BC-09B6-5B91-B929B4018FEC}"/>
          </ac:picMkLst>
        </pc:picChg>
        <pc:picChg chg="add mod">
          <ac:chgData name="André Machado" userId="72f08a33-7fa3-4e96-9243-f59a17c0767f" providerId="ADAL" clId="{3392BFFB-D790-44CC-B6EB-25CD4F669830}" dt="2024-11-20T22:59:05.998" v="4605" actId="1035"/>
          <ac:picMkLst>
            <pc:docMk/>
            <pc:sldMk cId="4120704618" sldId="278"/>
            <ac:picMk id="25" creationId="{C7705A4C-A2DA-6241-C0C2-F6555B917675}"/>
          </ac:picMkLst>
        </pc:picChg>
        <pc:picChg chg="add mod">
          <ac:chgData name="André Machado" userId="72f08a33-7fa3-4e96-9243-f59a17c0767f" providerId="ADAL" clId="{3392BFFB-D790-44CC-B6EB-25CD4F669830}" dt="2024-11-20T22:59:31.117" v="4660" actId="1037"/>
          <ac:picMkLst>
            <pc:docMk/>
            <pc:sldMk cId="4120704618" sldId="278"/>
            <ac:picMk id="27" creationId="{7FB9BB66-457A-EBF4-22AE-2867DFE0F80D}"/>
          </ac:picMkLst>
        </pc:picChg>
        <pc:picChg chg="add mod">
          <ac:chgData name="André Machado" userId="72f08a33-7fa3-4e96-9243-f59a17c0767f" providerId="ADAL" clId="{3392BFFB-D790-44CC-B6EB-25CD4F669830}" dt="2024-11-20T22:59:25.424" v="4647" actId="1035"/>
          <ac:picMkLst>
            <pc:docMk/>
            <pc:sldMk cId="4120704618" sldId="278"/>
            <ac:picMk id="31" creationId="{68950860-E3AD-5210-DB69-D024B4B60961}"/>
          </ac:picMkLst>
        </pc:picChg>
        <pc:picChg chg="add del mod">
          <ac:chgData name="André Machado" userId="72f08a33-7fa3-4e96-9243-f59a17c0767f" providerId="ADAL" clId="{3392BFFB-D790-44CC-B6EB-25CD4F669830}" dt="2024-11-20T23:19:30.909" v="5259" actId="478"/>
          <ac:picMkLst>
            <pc:docMk/>
            <pc:sldMk cId="4120704618" sldId="278"/>
            <ac:picMk id="36" creationId="{1B406333-5B88-61EE-AC07-D8CB925CC63A}"/>
          </ac:picMkLst>
        </pc:picChg>
        <pc:cxnChg chg="add mod">
          <ac:chgData name="André Machado" userId="72f08a33-7fa3-4e96-9243-f59a17c0767f" providerId="ADAL" clId="{3392BFFB-D790-44CC-B6EB-25CD4F669830}" dt="2024-11-20T22:57:28.740" v="4395"/>
          <ac:cxnSpMkLst>
            <pc:docMk/>
            <pc:sldMk cId="4120704618" sldId="278"/>
            <ac:cxnSpMk id="32" creationId="{9AE5C268-C9CD-8951-6F8C-00172A12B737}"/>
          </ac:cxnSpMkLst>
        </pc:cxnChg>
      </pc:sldChg>
      <pc:sldChg chg="addSp delSp modSp add del mod">
        <pc:chgData name="André Machado" userId="72f08a33-7fa3-4e96-9243-f59a17c0767f" providerId="ADAL" clId="{3392BFFB-D790-44CC-B6EB-25CD4F669830}" dt="2024-11-21T03:15:30.870" v="7267" actId="47"/>
        <pc:sldMkLst>
          <pc:docMk/>
          <pc:sldMk cId="3057053322" sldId="279"/>
        </pc:sldMkLst>
        <pc:spChg chg="del mod">
          <ac:chgData name="André Machado" userId="72f08a33-7fa3-4e96-9243-f59a17c0767f" providerId="ADAL" clId="{3392BFFB-D790-44CC-B6EB-25CD4F669830}" dt="2024-11-20T23:28:32.949" v="5677" actId="478"/>
          <ac:spMkLst>
            <pc:docMk/>
            <pc:sldMk cId="3057053322" sldId="279"/>
            <ac:spMk id="16" creationId="{68CFE2E6-1A8D-58EA-4A87-5318ED381EB6}"/>
          </ac:spMkLst>
        </pc:spChg>
        <pc:spChg chg="add del mod">
          <ac:chgData name="André Machado" userId="72f08a33-7fa3-4e96-9243-f59a17c0767f" providerId="ADAL" clId="{3392BFFB-D790-44CC-B6EB-25CD4F669830}" dt="2024-11-20T23:28:44.785" v="5678" actId="478"/>
          <ac:spMkLst>
            <pc:docMk/>
            <pc:sldMk cId="3057053322" sldId="279"/>
            <ac:spMk id="18" creationId="{97651EDD-E639-DCF1-B562-333EA7E180B4}"/>
          </ac:spMkLst>
        </pc:spChg>
        <pc:spChg chg="add mod">
          <ac:chgData name="André Machado" userId="72f08a33-7fa3-4e96-9243-f59a17c0767f" providerId="ADAL" clId="{3392BFFB-D790-44CC-B6EB-25CD4F669830}" dt="2024-11-21T03:08:31.502" v="7167" actId="1038"/>
          <ac:spMkLst>
            <pc:docMk/>
            <pc:sldMk cId="3057053322" sldId="279"/>
            <ac:spMk id="24" creationId="{57989E19-61FD-B15E-8F59-4A53611BF8F3}"/>
          </ac:spMkLst>
        </pc:spChg>
        <pc:spChg chg="mod">
          <ac:chgData name="André Machado" userId="72f08a33-7fa3-4e96-9243-f59a17c0767f" providerId="ADAL" clId="{3392BFFB-D790-44CC-B6EB-25CD4F669830}" dt="2024-11-21T03:09:42.764" v="7183" actId="1076"/>
          <ac:spMkLst>
            <pc:docMk/>
            <pc:sldMk cId="3057053322" sldId="279"/>
            <ac:spMk id="26" creationId="{BD554FA8-DAAA-992C-690B-18FFFE523B5E}"/>
          </ac:spMkLst>
        </pc:spChg>
        <pc:spChg chg="add mod">
          <ac:chgData name="André Machado" userId="72f08a33-7fa3-4e96-9243-f59a17c0767f" providerId="ADAL" clId="{3392BFFB-D790-44CC-B6EB-25CD4F669830}" dt="2024-11-21T03:12:12.949" v="7218" actId="1076"/>
          <ac:spMkLst>
            <pc:docMk/>
            <pc:sldMk cId="3057053322" sldId="279"/>
            <ac:spMk id="27" creationId="{58CEEDEC-C103-76B3-0396-A41D927695DA}"/>
          </ac:spMkLst>
        </pc:spChg>
        <pc:picChg chg="del">
          <ac:chgData name="André Machado" userId="72f08a33-7fa3-4e96-9243-f59a17c0767f" providerId="ADAL" clId="{3392BFFB-D790-44CC-B6EB-25CD4F669830}" dt="2024-11-20T21:04:58.453" v="4317" actId="478"/>
          <ac:picMkLst>
            <pc:docMk/>
            <pc:sldMk cId="3057053322" sldId="279"/>
            <ac:picMk id="14" creationId="{F6108A2A-C3ED-9F3E-8491-F6BB2CAF0809}"/>
          </ac:picMkLst>
        </pc:picChg>
        <pc:picChg chg="add del mod">
          <ac:chgData name="André Machado" userId="72f08a33-7fa3-4e96-9243-f59a17c0767f" providerId="ADAL" clId="{3392BFFB-D790-44CC-B6EB-25CD4F669830}" dt="2024-11-21T02:38:30.036" v="7016" actId="478"/>
          <ac:picMkLst>
            <pc:docMk/>
            <pc:sldMk cId="3057053322" sldId="279"/>
            <ac:picMk id="15" creationId="{7C3833CC-9750-D19F-42A0-C9C308C74AA3}"/>
          </ac:picMkLst>
        </pc:picChg>
        <pc:picChg chg="add mod">
          <ac:chgData name="André Machado" userId="72f08a33-7fa3-4e96-9243-f59a17c0767f" providerId="ADAL" clId="{3392BFFB-D790-44CC-B6EB-25CD4F669830}" dt="2024-11-21T03:15:13.710" v="7266" actId="1036"/>
          <ac:picMkLst>
            <pc:docMk/>
            <pc:sldMk cId="3057053322" sldId="279"/>
            <ac:picMk id="23" creationId="{33291C7A-4877-1DDA-85AA-1662941CBD31}"/>
          </ac:picMkLst>
        </pc:picChg>
      </pc:sldChg>
      <pc:sldChg chg="add del">
        <pc:chgData name="André Machado" userId="72f08a33-7fa3-4e96-9243-f59a17c0767f" providerId="ADAL" clId="{3392BFFB-D790-44CC-B6EB-25CD4F669830}" dt="2024-11-20T23:08:38.535" v="4760" actId="47"/>
        <pc:sldMkLst>
          <pc:docMk/>
          <pc:sldMk cId="1617897388" sldId="280"/>
        </pc:sldMkLst>
      </pc:sldChg>
      <pc:sldChg chg="addSp delSp modSp add mod">
        <pc:chgData name="André Machado" userId="72f08a33-7fa3-4e96-9243-f59a17c0767f" providerId="ADAL" clId="{3392BFFB-D790-44CC-B6EB-25CD4F669830}" dt="2024-11-21T02:09:24.773" v="6014" actId="1037"/>
        <pc:sldMkLst>
          <pc:docMk/>
          <pc:sldMk cId="156820107" sldId="281"/>
        </pc:sldMkLst>
        <pc:spChg chg="del">
          <ac:chgData name="André Machado" userId="72f08a33-7fa3-4e96-9243-f59a17c0767f" providerId="ADAL" clId="{3392BFFB-D790-44CC-B6EB-25CD4F669830}" dt="2024-11-20T23:09:31.024" v="4767" actId="478"/>
          <ac:spMkLst>
            <pc:docMk/>
            <pc:sldMk cId="156820107" sldId="281"/>
            <ac:spMk id="14" creationId="{4B6F0B3D-386F-D8E4-B787-480EF0DAB7C9}"/>
          </ac:spMkLst>
        </pc:spChg>
        <pc:spChg chg="del">
          <ac:chgData name="André Machado" userId="72f08a33-7fa3-4e96-9243-f59a17c0767f" providerId="ADAL" clId="{3392BFFB-D790-44CC-B6EB-25CD4F669830}" dt="2024-11-20T23:03:25.970" v="4759" actId="478"/>
          <ac:spMkLst>
            <pc:docMk/>
            <pc:sldMk cId="156820107" sldId="281"/>
            <ac:spMk id="15" creationId="{9EE2CF34-F817-B4AA-D4E7-6A1B0F297DA7}"/>
          </ac:spMkLst>
        </pc:spChg>
        <pc:spChg chg="add mod">
          <ac:chgData name="André Machado" userId="72f08a33-7fa3-4e96-9243-f59a17c0767f" providerId="ADAL" clId="{3392BFFB-D790-44CC-B6EB-25CD4F669830}" dt="2024-11-21T02:09:24.773" v="6014" actId="1037"/>
          <ac:spMkLst>
            <pc:docMk/>
            <pc:sldMk cId="156820107" sldId="281"/>
            <ac:spMk id="16" creationId="{A1E9592A-5E39-EDEA-F37A-728CC432702E}"/>
          </ac:spMkLst>
        </pc:spChg>
        <pc:spChg chg="del">
          <ac:chgData name="André Machado" userId="72f08a33-7fa3-4e96-9243-f59a17c0767f" providerId="ADAL" clId="{3392BFFB-D790-44CC-B6EB-25CD4F669830}" dt="2024-11-20T23:03:07.631" v="4754" actId="478"/>
          <ac:spMkLst>
            <pc:docMk/>
            <pc:sldMk cId="156820107" sldId="281"/>
            <ac:spMk id="17" creationId="{869E6D23-D97C-8F70-D975-B7A57B4D5C92}"/>
          </ac:spMkLst>
        </pc:spChg>
        <pc:spChg chg="del">
          <ac:chgData name="André Machado" userId="72f08a33-7fa3-4e96-9243-f59a17c0767f" providerId="ADAL" clId="{3392BFFB-D790-44CC-B6EB-25CD4F669830}" dt="2024-11-20T23:03:21.975" v="4758" actId="478"/>
          <ac:spMkLst>
            <pc:docMk/>
            <pc:sldMk cId="156820107" sldId="281"/>
            <ac:spMk id="23" creationId="{3AE6C42A-F6C9-89BC-56E2-59B3950CC1E6}"/>
          </ac:spMkLst>
        </pc:spChg>
        <pc:spChg chg="add mod">
          <ac:chgData name="André Machado" userId="72f08a33-7fa3-4e96-9243-f59a17c0767f" providerId="ADAL" clId="{3392BFFB-D790-44CC-B6EB-25CD4F669830}" dt="2024-11-20T23:12:16.155" v="4902" actId="1038"/>
          <ac:spMkLst>
            <pc:docMk/>
            <pc:sldMk cId="156820107" sldId="281"/>
            <ac:spMk id="27" creationId="{13D0CAB1-392B-BCA0-C9C8-D4822275700E}"/>
          </ac:spMkLst>
        </pc:spChg>
        <pc:spChg chg="add mod">
          <ac:chgData name="André Machado" userId="72f08a33-7fa3-4e96-9243-f59a17c0767f" providerId="ADAL" clId="{3392BFFB-D790-44CC-B6EB-25CD4F669830}" dt="2024-11-20T23:12:03.571" v="4857" actId="1076"/>
          <ac:spMkLst>
            <pc:docMk/>
            <pc:sldMk cId="156820107" sldId="281"/>
            <ac:spMk id="28" creationId="{1BAD9597-8B5D-F59E-3942-AFFA8DE6E6ED}"/>
          </ac:spMkLst>
        </pc:spChg>
        <pc:spChg chg="del">
          <ac:chgData name="André Machado" userId="72f08a33-7fa3-4e96-9243-f59a17c0767f" providerId="ADAL" clId="{3392BFFB-D790-44CC-B6EB-25CD4F669830}" dt="2024-11-20T23:03:03.205" v="4753" actId="478"/>
          <ac:spMkLst>
            <pc:docMk/>
            <pc:sldMk cId="156820107" sldId="281"/>
            <ac:spMk id="29" creationId="{04B6A8E2-3519-DC1B-8D39-8F6C1A5DED1E}"/>
          </ac:spMkLst>
        </pc:spChg>
        <pc:spChg chg="del">
          <ac:chgData name="André Machado" userId="72f08a33-7fa3-4e96-9243-f59a17c0767f" providerId="ADAL" clId="{3392BFFB-D790-44CC-B6EB-25CD4F669830}" dt="2024-11-20T23:03:14.404" v="4755" actId="478"/>
          <ac:spMkLst>
            <pc:docMk/>
            <pc:sldMk cId="156820107" sldId="281"/>
            <ac:spMk id="30" creationId="{8991BE28-52DD-AA21-E974-EB44741828DC}"/>
          </ac:spMkLst>
        </pc:spChg>
        <pc:spChg chg="add mod">
          <ac:chgData name="André Machado" userId="72f08a33-7fa3-4e96-9243-f59a17c0767f" providerId="ADAL" clId="{3392BFFB-D790-44CC-B6EB-25CD4F669830}" dt="2024-11-20T23:12:10.294" v="4875" actId="1036"/>
          <ac:spMkLst>
            <pc:docMk/>
            <pc:sldMk cId="156820107" sldId="281"/>
            <ac:spMk id="31" creationId="{97951305-1630-4642-AEF2-EEEA300D260D}"/>
          </ac:spMkLst>
        </pc:spChg>
        <pc:spChg chg="add mod">
          <ac:chgData name="André Machado" userId="72f08a33-7fa3-4e96-9243-f59a17c0767f" providerId="ADAL" clId="{3392BFFB-D790-44CC-B6EB-25CD4F669830}" dt="2024-11-20T23:12:03.571" v="4857" actId="1076"/>
          <ac:spMkLst>
            <pc:docMk/>
            <pc:sldMk cId="156820107" sldId="281"/>
            <ac:spMk id="32" creationId="{4E336696-9E46-0F80-038C-E917B365DFC7}"/>
          </ac:spMkLst>
        </pc:spChg>
        <pc:spChg chg="add mod">
          <ac:chgData name="André Machado" userId="72f08a33-7fa3-4e96-9243-f59a17c0767f" providerId="ADAL" clId="{3392BFFB-D790-44CC-B6EB-25CD4F669830}" dt="2024-11-20T23:13:00.206" v="5014" actId="1035"/>
          <ac:spMkLst>
            <pc:docMk/>
            <pc:sldMk cId="156820107" sldId="281"/>
            <ac:spMk id="33" creationId="{D3E1A8E3-0034-7B11-C35F-42E5BCA0F2E2}"/>
          </ac:spMkLst>
        </pc:spChg>
        <pc:spChg chg="add mod">
          <ac:chgData name="André Machado" userId="72f08a33-7fa3-4e96-9243-f59a17c0767f" providerId="ADAL" clId="{3392BFFB-D790-44CC-B6EB-25CD4F669830}" dt="2024-11-20T23:12:33.408" v="4916" actId="1037"/>
          <ac:spMkLst>
            <pc:docMk/>
            <pc:sldMk cId="156820107" sldId="281"/>
            <ac:spMk id="34" creationId="{3DAE95BF-9A61-0D8B-503A-D47F1136D8E2}"/>
          </ac:spMkLst>
        </pc:spChg>
        <pc:spChg chg="add mod">
          <ac:chgData name="André Machado" userId="72f08a33-7fa3-4e96-9243-f59a17c0767f" providerId="ADAL" clId="{3392BFFB-D790-44CC-B6EB-25CD4F669830}" dt="2024-11-20T23:12:53.855" v="4982" actId="1035"/>
          <ac:spMkLst>
            <pc:docMk/>
            <pc:sldMk cId="156820107" sldId="281"/>
            <ac:spMk id="35" creationId="{75792457-7848-8FA1-0616-58620BDA5ABF}"/>
          </ac:spMkLst>
        </pc:spChg>
        <pc:spChg chg="add mod">
          <ac:chgData name="André Machado" userId="72f08a33-7fa3-4e96-9243-f59a17c0767f" providerId="ADAL" clId="{3392BFFB-D790-44CC-B6EB-25CD4F669830}" dt="2024-11-20T23:12:49.295" v="4976" actId="1038"/>
          <ac:spMkLst>
            <pc:docMk/>
            <pc:sldMk cId="156820107" sldId="281"/>
            <ac:spMk id="36" creationId="{8887B5ED-C808-F59F-C7FC-2F9648D46564}"/>
          </ac:spMkLst>
        </pc:spChg>
        <pc:picChg chg="del">
          <ac:chgData name="André Machado" userId="72f08a33-7fa3-4e96-9243-f59a17c0767f" providerId="ADAL" clId="{3392BFFB-D790-44CC-B6EB-25CD4F669830}" dt="2024-11-20T23:03:16.647" v="4756" actId="478"/>
          <ac:picMkLst>
            <pc:docMk/>
            <pc:sldMk cId="156820107" sldId="281"/>
            <ac:picMk id="18" creationId="{86419203-68E5-B0E0-91FC-F6A829CCCEDE}"/>
          </ac:picMkLst>
        </pc:picChg>
        <pc:picChg chg="del">
          <ac:chgData name="André Machado" userId="72f08a33-7fa3-4e96-9243-f59a17c0767f" providerId="ADAL" clId="{3392BFFB-D790-44CC-B6EB-25CD4F669830}" dt="2024-11-20T23:03:17.919" v="4757" actId="478"/>
          <ac:picMkLst>
            <pc:docMk/>
            <pc:sldMk cId="156820107" sldId="281"/>
            <ac:picMk id="22" creationId="{8543D214-DB6F-CB03-2F7A-4AD11128A370}"/>
          </ac:picMkLst>
        </pc:picChg>
        <pc:picChg chg="add mod">
          <ac:chgData name="André Machado" userId="72f08a33-7fa3-4e96-9243-f59a17c0767f" providerId="ADAL" clId="{3392BFFB-D790-44CC-B6EB-25CD4F669830}" dt="2024-11-20T23:11:39.279" v="4855" actId="1036"/>
          <ac:picMkLst>
            <pc:docMk/>
            <pc:sldMk cId="156820107" sldId="281"/>
            <ac:picMk id="24" creationId="{4F146B27-75BF-BAEC-34C0-CC3308A2F276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1T02:09:33.891" v="6016"/>
        <pc:sldMkLst>
          <pc:docMk/>
          <pc:sldMk cId="3876234405" sldId="282"/>
        </pc:sldMkLst>
        <pc:spChg chg="del">
          <ac:chgData name="André Machado" userId="72f08a33-7fa3-4e96-9243-f59a17c0767f" providerId="ADAL" clId="{3392BFFB-D790-44CC-B6EB-25CD4F669830}" dt="2024-11-20T23:09:20.686" v="4766" actId="478"/>
          <ac:spMkLst>
            <pc:docMk/>
            <pc:sldMk cId="3876234405" sldId="282"/>
            <ac:spMk id="14" creationId="{02EEBBB4-D474-6025-F189-BF9930F703AA}"/>
          </ac:spMkLst>
        </pc:spChg>
        <pc:spChg chg="add mod">
          <ac:chgData name="André Machado" userId="72f08a33-7fa3-4e96-9243-f59a17c0767f" providerId="ADAL" clId="{3392BFFB-D790-44CC-B6EB-25CD4F669830}" dt="2024-11-20T23:10:42.431" v="4772" actId="1076"/>
          <ac:spMkLst>
            <pc:docMk/>
            <pc:sldMk cId="3876234405" sldId="282"/>
            <ac:spMk id="16" creationId="{F79AF5C7-74A1-1531-EE88-07CE333C1524}"/>
          </ac:spMkLst>
        </pc:spChg>
        <pc:spChg chg="add mod">
          <ac:chgData name="André Machado" userId="72f08a33-7fa3-4e96-9243-f59a17c0767f" providerId="ADAL" clId="{3392BFFB-D790-44CC-B6EB-25CD4F669830}" dt="2024-11-20T23:10:08.677" v="4769" actId="1076"/>
          <ac:spMkLst>
            <pc:docMk/>
            <pc:sldMk cId="3876234405" sldId="282"/>
            <ac:spMk id="17" creationId="{B7542C09-7B54-CA07-7803-B89923CAD6A7}"/>
          </ac:spMkLst>
        </pc:spChg>
        <pc:spChg chg="add mod">
          <ac:chgData name="André Machado" userId="72f08a33-7fa3-4e96-9243-f59a17c0767f" providerId="ADAL" clId="{3392BFFB-D790-44CC-B6EB-25CD4F669830}" dt="2024-11-20T23:10:50.870" v="4785" actId="1036"/>
          <ac:spMkLst>
            <pc:docMk/>
            <pc:sldMk cId="3876234405" sldId="282"/>
            <ac:spMk id="18" creationId="{D0DDBBBC-98DB-3AD2-6125-2C3BE9C6EA7E}"/>
          </ac:spMkLst>
        </pc:spChg>
        <pc:spChg chg="add mod">
          <ac:chgData name="André Machado" userId="72f08a33-7fa3-4e96-9243-f59a17c0767f" providerId="ADAL" clId="{3392BFFB-D790-44CC-B6EB-25CD4F669830}" dt="2024-11-20T23:10:08.677" v="4769" actId="1076"/>
          <ac:spMkLst>
            <pc:docMk/>
            <pc:sldMk cId="3876234405" sldId="282"/>
            <ac:spMk id="22" creationId="{2294A7B6-36EF-CA88-2946-066370AC0C4A}"/>
          </ac:spMkLst>
        </pc:spChg>
        <pc:spChg chg="add mod">
          <ac:chgData name="André Machado" userId="72f08a33-7fa3-4e96-9243-f59a17c0767f" providerId="ADAL" clId="{3392BFFB-D790-44CC-B6EB-25CD4F669830}" dt="2024-11-20T23:10:38.478" v="4771" actId="1076"/>
          <ac:spMkLst>
            <pc:docMk/>
            <pc:sldMk cId="3876234405" sldId="282"/>
            <ac:spMk id="23" creationId="{B841F115-A8D5-DFDE-C045-827FD7DD3D1D}"/>
          </ac:spMkLst>
        </pc:spChg>
        <pc:spChg chg="add mod">
          <ac:chgData name="André Machado" userId="72f08a33-7fa3-4e96-9243-f59a17c0767f" providerId="ADAL" clId="{3392BFFB-D790-44CC-B6EB-25CD4F669830}" dt="2024-11-20T23:10:21.449" v="4770" actId="1076"/>
          <ac:spMkLst>
            <pc:docMk/>
            <pc:sldMk cId="3876234405" sldId="282"/>
            <ac:spMk id="24" creationId="{58712442-8FBC-668D-5AB8-1E24E74B1564}"/>
          </ac:spMkLst>
        </pc:spChg>
        <pc:spChg chg="add mod">
          <ac:chgData name="André Machado" userId="72f08a33-7fa3-4e96-9243-f59a17c0767f" providerId="ADAL" clId="{3392BFFB-D790-44CC-B6EB-25CD4F669830}" dt="2024-11-20T23:10:21.449" v="4770" actId="1076"/>
          <ac:spMkLst>
            <pc:docMk/>
            <pc:sldMk cId="3876234405" sldId="282"/>
            <ac:spMk id="27" creationId="{54AB264E-21D0-C514-9982-9D437046B651}"/>
          </ac:spMkLst>
        </pc:spChg>
        <pc:spChg chg="add mod">
          <ac:chgData name="André Machado" userId="72f08a33-7fa3-4e96-9243-f59a17c0767f" providerId="ADAL" clId="{3392BFFB-D790-44CC-B6EB-25CD4F669830}" dt="2024-11-20T23:10:21.449" v="4770" actId="1076"/>
          <ac:spMkLst>
            <pc:docMk/>
            <pc:sldMk cId="3876234405" sldId="282"/>
            <ac:spMk id="28" creationId="{A0F4C632-52CA-430C-5C0E-3A9FAC3CE7E2}"/>
          </ac:spMkLst>
        </pc:spChg>
        <pc:spChg chg="add del mod">
          <ac:chgData name="André Machado" userId="72f08a33-7fa3-4e96-9243-f59a17c0767f" providerId="ADAL" clId="{3392BFFB-D790-44CC-B6EB-25CD4F669830}" dt="2024-11-21T02:09:33.375" v="6015" actId="478"/>
          <ac:spMkLst>
            <pc:docMk/>
            <pc:sldMk cId="3876234405" sldId="282"/>
            <ac:spMk id="29" creationId="{751E5A21-840C-6D1F-81AD-77AAC09C40C2}"/>
          </ac:spMkLst>
        </pc:spChg>
        <pc:spChg chg="add mod">
          <ac:chgData name="André Machado" userId="72f08a33-7fa3-4e96-9243-f59a17c0767f" providerId="ADAL" clId="{3392BFFB-D790-44CC-B6EB-25CD4F669830}" dt="2024-11-21T02:09:33.891" v="6016"/>
          <ac:spMkLst>
            <pc:docMk/>
            <pc:sldMk cId="3876234405" sldId="282"/>
            <ac:spMk id="30" creationId="{BAE063B3-A097-C224-94ED-E3CE6545F368}"/>
          </ac:spMkLst>
        </pc:spChg>
        <pc:picChg chg="add mod">
          <ac:chgData name="André Machado" userId="72f08a33-7fa3-4e96-9243-f59a17c0767f" providerId="ADAL" clId="{3392BFFB-D790-44CC-B6EB-25CD4F669830}" dt="2024-11-20T23:09:09.289" v="4765" actId="14100"/>
          <ac:picMkLst>
            <pc:docMk/>
            <pc:sldMk cId="3876234405" sldId="282"/>
            <ac:picMk id="15" creationId="{3CB34A78-6840-5045-D1AF-12BE0ED181D1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0T23:17:24.597" v="5225" actId="1037"/>
        <pc:sldMkLst>
          <pc:docMk/>
          <pc:sldMk cId="1244359991" sldId="283"/>
        </pc:sldMkLst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16" creationId="{CA46D6A6-E921-1FC1-CB63-5DB4B1D7D292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17" creationId="{FB7D79CA-9610-E369-FE7E-FDC0654BA2B9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18" creationId="{088D97E2-55B8-1B71-425C-B1B36DCBF02C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2" creationId="{4D698D03-C646-4621-F92A-9CEBFE4D5CDE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3" creationId="{FA2A3A69-6A2D-0F07-F112-DF447D1E47E1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4" creationId="{95A2AA15-4828-67E5-57E2-D90A0BADABEC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7" creationId="{A2077623-CEE1-718A-3C64-73E0B7F84AE0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8" creationId="{D905D172-82F4-6A93-27A9-DB04143F33A9}"/>
          </ac:spMkLst>
        </pc:spChg>
        <pc:spChg chg="del">
          <ac:chgData name="André Machado" userId="72f08a33-7fa3-4e96-9243-f59a17c0767f" providerId="ADAL" clId="{3392BFFB-D790-44CC-B6EB-25CD4F669830}" dt="2024-11-20T23:14:32.437" v="5017" actId="478"/>
          <ac:spMkLst>
            <pc:docMk/>
            <pc:sldMk cId="1244359991" sldId="283"/>
            <ac:spMk id="29" creationId="{8D24AE9A-0A89-0644-F7F7-96808AD48E3E}"/>
          </ac:spMkLst>
        </pc:spChg>
        <pc:spChg chg="add del mod">
          <ac:chgData name="André Machado" userId="72f08a33-7fa3-4e96-9243-f59a17c0767f" providerId="ADAL" clId="{3392BFFB-D790-44CC-B6EB-25CD4F669830}" dt="2024-11-20T23:15:34.506" v="5108" actId="478"/>
          <ac:spMkLst>
            <pc:docMk/>
            <pc:sldMk cId="1244359991" sldId="283"/>
            <ac:spMk id="30" creationId="{0639BD97-180C-091B-9535-EAC7D67098D5}"/>
          </ac:spMkLst>
        </pc:spChg>
        <pc:spChg chg="add mod">
          <ac:chgData name="André Machado" userId="72f08a33-7fa3-4e96-9243-f59a17c0767f" providerId="ADAL" clId="{3392BFFB-D790-44CC-B6EB-25CD4F669830}" dt="2024-11-20T23:17:21.289" v="5224" actId="1035"/>
          <ac:spMkLst>
            <pc:docMk/>
            <pc:sldMk cId="1244359991" sldId="283"/>
            <ac:spMk id="32" creationId="{E6B5596F-AFE2-1496-3C49-D24E339DDA53}"/>
          </ac:spMkLst>
        </pc:spChg>
        <pc:spChg chg="add mod">
          <ac:chgData name="André Machado" userId="72f08a33-7fa3-4e96-9243-f59a17c0767f" providerId="ADAL" clId="{3392BFFB-D790-44CC-B6EB-25CD4F669830}" dt="2024-11-20T23:17:14.749" v="5203" actId="6549"/>
          <ac:spMkLst>
            <pc:docMk/>
            <pc:sldMk cId="1244359991" sldId="283"/>
            <ac:spMk id="33" creationId="{080AAAF7-23D5-3EA5-EAD5-9C2EE582CFAC}"/>
          </ac:spMkLst>
        </pc:spChg>
        <pc:picChg chg="del">
          <ac:chgData name="André Machado" userId="72f08a33-7fa3-4e96-9243-f59a17c0767f" providerId="ADAL" clId="{3392BFFB-D790-44CC-B6EB-25CD4F669830}" dt="2024-11-20T23:14:25.778" v="5016" actId="478"/>
          <ac:picMkLst>
            <pc:docMk/>
            <pc:sldMk cId="1244359991" sldId="283"/>
            <ac:picMk id="15" creationId="{855688B3-1428-08C5-E4AB-0B3057021178}"/>
          </ac:picMkLst>
        </pc:picChg>
        <pc:picChg chg="del">
          <ac:chgData name="André Machado" userId="72f08a33-7fa3-4e96-9243-f59a17c0767f" providerId="ADAL" clId="{3392BFFB-D790-44CC-B6EB-25CD4F669830}" dt="2024-11-20T23:15:37.472" v="5109" actId="478"/>
          <ac:picMkLst>
            <pc:docMk/>
            <pc:sldMk cId="1244359991" sldId="283"/>
            <ac:picMk id="25" creationId="{B1FD2350-7116-209F-BE30-6C525D30B4C4}"/>
          </ac:picMkLst>
        </pc:picChg>
        <pc:picChg chg="add mod">
          <ac:chgData name="André Machado" userId="72f08a33-7fa3-4e96-9243-f59a17c0767f" providerId="ADAL" clId="{3392BFFB-D790-44CC-B6EB-25CD4F669830}" dt="2024-11-20T23:17:24.597" v="5225" actId="1037"/>
          <ac:picMkLst>
            <pc:docMk/>
            <pc:sldMk cId="1244359991" sldId="283"/>
            <ac:picMk id="31" creationId="{0A2A3889-A560-8671-B202-8FBE7D40008F}"/>
          </ac:picMkLst>
        </pc:picChg>
      </pc:sldChg>
      <pc:sldChg chg="addSp delSp modSp add mod">
        <pc:chgData name="André Machado" userId="72f08a33-7fa3-4e96-9243-f59a17c0767f" providerId="ADAL" clId="{3392BFFB-D790-44CC-B6EB-25CD4F669830}" dt="2024-11-20T23:23:02.893" v="5420" actId="1038"/>
        <pc:sldMkLst>
          <pc:docMk/>
          <pc:sldMk cId="2145873659" sldId="284"/>
        </pc:sldMkLst>
        <pc:spChg chg="add mod">
          <ac:chgData name="André Machado" userId="72f08a33-7fa3-4e96-9243-f59a17c0767f" providerId="ADAL" clId="{3392BFFB-D790-44CC-B6EB-25CD4F669830}" dt="2024-11-20T23:22:51.324" v="5405" actId="1038"/>
          <ac:spMkLst>
            <pc:docMk/>
            <pc:sldMk cId="2145873659" sldId="284"/>
            <ac:spMk id="15" creationId="{07421A4D-570A-7347-FAA7-A32DEF3179C0}"/>
          </ac:spMkLst>
        </pc:spChg>
        <pc:spChg chg="add mod">
          <ac:chgData name="André Machado" userId="72f08a33-7fa3-4e96-9243-f59a17c0767f" providerId="ADAL" clId="{3392BFFB-D790-44CC-B6EB-25CD4F669830}" dt="2024-11-20T23:22:42.460" v="5387" actId="1035"/>
          <ac:spMkLst>
            <pc:docMk/>
            <pc:sldMk cId="2145873659" sldId="284"/>
            <ac:spMk id="16" creationId="{9ABB553B-83AA-FDF1-21C4-82A3EF2990D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2" creationId="{354E0661-E1FF-A591-D6F9-EE9F69B0ED7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3" creationId="{93A35AFD-1E73-296A-1C9B-C9C74C0204C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4" creationId="{17A3E61C-601E-AE6C-9176-95F5B2EF20F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5" creationId="{00FC5227-CD75-F0B2-1527-CAB841776E9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7" creationId="{D35E024B-E451-F803-85B3-DC0E6E45E6C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8" creationId="{FC2A8ACF-E8B7-D84D-8C70-6CEFE02561E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29" creationId="{0BA4A25D-D0B2-E129-82CC-B9475D7E341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0" creationId="{CA97FF48-AB42-D416-D6D2-BAC00196912C}"/>
          </ac:spMkLst>
        </pc:spChg>
        <pc:spChg chg="del">
          <ac:chgData name="André Machado" userId="72f08a33-7fa3-4e96-9243-f59a17c0767f" providerId="ADAL" clId="{3392BFFB-D790-44CC-B6EB-25CD4F669830}" dt="2024-11-20T23:17:42.386" v="5228" actId="478"/>
          <ac:spMkLst>
            <pc:docMk/>
            <pc:sldMk cId="2145873659" sldId="284"/>
            <ac:spMk id="32" creationId="{792EC7DC-959F-08A2-7D33-3199E8DB271A}"/>
          </ac:spMkLst>
        </pc:spChg>
        <pc:spChg chg="del">
          <ac:chgData name="André Machado" userId="72f08a33-7fa3-4e96-9243-f59a17c0767f" providerId="ADAL" clId="{3392BFFB-D790-44CC-B6EB-25CD4F669830}" dt="2024-11-20T23:17:47.064" v="5229" actId="478"/>
          <ac:spMkLst>
            <pc:docMk/>
            <pc:sldMk cId="2145873659" sldId="284"/>
            <ac:spMk id="33" creationId="{6AABA91D-69D8-3D9E-44E2-B272BCDBC7D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4" creationId="{254C7875-8FCA-0643-045F-E202057E706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5" creationId="{DE9C6BBF-AC8A-9A03-E690-7B653D505C6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6" creationId="{EF4F34B5-983E-D22D-9F21-4CE44DF6324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7" creationId="{93576D36-4CFF-B243-3C4A-2CE469BBA78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8" creationId="{31B6A85A-4D5D-95E1-E5BF-68B0F214339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39" creationId="{095186E9-FE97-1797-F314-EC0B97A1692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0" creationId="{91CEAE55-4580-CD35-2D38-06ABAC9D992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1" creationId="{8137CE3E-4285-9D10-2648-57E2E89128DC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2" creationId="{F1AD3E55-A2BB-2522-1974-A4486A8FE6D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3" creationId="{566402A1-EB40-B3B1-1A8B-784C08AB60B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4" creationId="{55CC44C0-456F-AA63-36BA-758375EE4BAC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5" creationId="{6781BC49-1F7C-7F0C-3B1E-66A3E170A31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6" creationId="{2CCF4330-7609-4D21-FD02-A633474C9D5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7" creationId="{CF1608E2-6F55-9536-5FB6-BA63F26602B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8" creationId="{C0C7E1C0-A66A-B692-8B3F-5E01CBFAA70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49" creationId="{4932870A-7071-7CAE-FC20-C8CDF1E2AD5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0" creationId="{C821CD44-D63F-A934-6334-FD3AD990CFD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1" creationId="{2674C441-DE33-D261-F208-C90857D5DDA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2" creationId="{FA0F6A6E-75D0-2FA4-3ECC-3EEF639C717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3" creationId="{A21DBCFE-D4C6-9D53-47AD-5AE3F4F118B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4" creationId="{9E85AFC3-C14A-5771-7485-27320E219BE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5" creationId="{B6F00BE6-8F40-777C-37AA-E415F8D9640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7" creationId="{6D0DA99F-F7C0-C168-3098-B33EE854CC3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8" creationId="{5A1C955E-A393-86B6-05D0-AF2F9BD80D1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59" creationId="{9174DD43-67CE-7778-333A-A4949444CB9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0" creationId="{01CA4090-5CAB-AF85-E886-540EF8EB28C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1" creationId="{74D770E8-17C7-4F90-5145-09B9717CF94C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2" creationId="{11B330D6-F410-75B0-2E23-25BF790AA92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3" creationId="{09007BCB-3FC6-A4DD-D180-8BB29BA6568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4" creationId="{6BC543D7-1098-1AC4-7B3C-98FE3074AF4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5" creationId="{827947C4-FBA7-C7E9-4E51-E8A518A40639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6" creationId="{D26EEB4A-6796-EF72-E19B-4D66360C2C3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7" creationId="{10005BD0-D523-9368-D5CD-05354EA21303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8" creationId="{02C8AB87-4E41-DD57-582B-506B220222D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69" creationId="{6C0C5EAB-3D21-684A-4AE9-93125FB278D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0" creationId="{778F9291-5270-55D4-641A-99A0B3544D1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1" creationId="{C9F6985B-FD9C-CF08-DB9D-3A9902D4238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2" creationId="{FF41215F-C2C9-A624-9A4F-36997187C02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3" creationId="{94D7A9D2-AA4B-C844-1D4E-3E7A9C4B337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4" creationId="{DA6E6956-D8F0-B586-FBC1-B9EC1C3406AC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5" creationId="{3D8B1A2D-080B-80A2-8D59-FECA44DB88BC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6" creationId="{99F91911-0BDD-0D9E-3A0F-082D75EE288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7" creationId="{9EC6489A-42B8-F5ED-D727-D536D70CB9C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8" creationId="{2A81B16E-D833-05F0-15F2-574CF7A4946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79" creationId="{B3262178-4C8F-6EC1-3322-7912512E083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0" creationId="{BBEC0706-0C1B-0401-CC1E-BE86872D64D7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1" creationId="{7B68DD4C-4A5C-DE72-E296-766850364D8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2" creationId="{500E37E5-E898-75CC-F812-EBE0A4E2D73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3" creationId="{1154C551-7D81-B78F-B614-67D97EB5251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4" creationId="{578BEF07-180F-FFD6-FF46-F544A4CD67F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5" creationId="{19F07982-6821-99CD-2241-3142F031776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6" creationId="{E673DCCB-7974-AE14-6316-4F923DFDB65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7" creationId="{4263516F-61DC-CE2D-EF9C-1DE91D868EA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8" creationId="{9318D677-9AC5-4B82-154A-C236C4B8607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89" creationId="{54F398A4-A570-9717-D9F7-300DB20F79D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0" creationId="{DB868927-F80B-9859-ED24-076379D4452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1" creationId="{CE18C8B4-7C48-517C-8697-AC43AD4D839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2" creationId="{CF45A9DF-2882-BC7B-596A-3B3CD6C4650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3" creationId="{CBFD20B0-DACA-683A-D86F-5088540335C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4" creationId="{804F67AB-3DF8-F2A0-7CA8-D911D3DD0BC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5" creationId="{EF62B801-DA45-9C7B-3A1E-9EE71A93852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6" creationId="{0EEB41D9-AB96-114F-B8EC-C9A0597B316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7" creationId="{7003CADD-07AD-BD19-E26B-FF12C3F88BE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8" creationId="{2EF85003-E598-76BE-AA70-69F7E160700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99" creationId="{7A6D344C-1DFB-FE68-E89A-9F254EB6185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0" creationId="{813D8EEB-C6C4-AEB9-9560-88BAFB5ED53B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1" creationId="{ADF2FAE0-86D8-5B5C-4EF4-A857F2118D3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2" creationId="{A753691C-7861-C748-245F-72989809BCD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3" creationId="{A145E858-9FA0-5DDE-609A-21209B60A10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4" creationId="{7DBB0D19-599E-B6D4-7934-3F46663787B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5" creationId="{4824BC5E-1328-0674-B6CD-0346EE50941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6" creationId="{C37A0B85-A15F-DC01-23C6-6CFF4F8D7A3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7" creationId="{F2EEA645-B671-1E9E-99D8-A55D95EFAF43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8" creationId="{04E9025F-7ACC-A756-291C-42D55A4185F7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09" creationId="{8DDBD73B-C438-4C0B-A1E9-20F5E6C7B78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0" creationId="{383586B9-82CE-1CA7-3970-79092F52CA0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1" creationId="{321EDA7E-03BC-0BC2-798B-4C5FE221AA3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2" creationId="{92ED9BF9-6992-A1B1-E820-966E71BE1FB8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3" creationId="{CEF7A9B2-B69C-AD65-A63F-F325F4A173A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4" creationId="{993ED405-22F5-6D4F-1779-B3952CBC58A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5" creationId="{B84CC43E-5E7C-D8B3-2EC1-FF75FD20389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6" creationId="{82887F38-7B7B-F0AB-FDDF-24805E088C29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7" creationId="{47184042-3DC1-5979-B01D-8568DE80DBA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8" creationId="{BF26790D-3D2C-515D-60EA-6022E6F255F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19" creationId="{82C4A480-CFB0-6982-B4A5-580D794998B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0" creationId="{02CB065E-71ED-0306-17A8-778E4BF3EB0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1" creationId="{848D5B1E-4EEA-FDFB-60A1-A3C0AF97271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2" creationId="{DF99ED1C-2D46-1C48-235A-D534F7C3ACBE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3" creationId="{DCE9C6F3-A6F7-764F-B441-AF54DDD914C1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4" creationId="{F648503B-4F72-8B78-C1BB-0F80C3CBF099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5" creationId="{59B25DA8-BF36-D6F4-5A49-A93399AD735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6" creationId="{C5D9AA5A-252E-7F0B-44BC-D8E51DF89AD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7" creationId="{800FA21F-D89B-5DA8-921D-E3B42A85B00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8" creationId="{71583324-975D-702C-B882-2A4BE011D43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29" creationId="{63F48F8A-4716-D546-F759-FB48EE9B21D7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0" creationId="{273EA87C-A1D1-7967-A1CC-BA0BB75B225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1" creationId="{FABF42A5-482F-8E67-386B-AD17D0F6F24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2" creationId="{E27AED25-1546-E630-B80D-6B8D88F6AED9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3" creationId="{48E5F30F-EA82-E69E-B0CF-63C7497DDAD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4" creationId="{DED1069A-751A-82BA-0021-E2F3EE238485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5" creationId="{ED57E656-D090-02DE-0AA5-A04F1D96A109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6" creationId="{3620C41A-9100-EB71-5A5A-EE225F2DC84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7" creationId="{80917F93-9F83-A438-DE9D-F3D754216F5F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38" creationId="{38B2FA53-4D68-BEA8-1613-F6DBB519BC67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0" creationId="{A011C4E0-22EE-D2EE-4F97-A17562FEC894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1" creationId="{2200626D-51D4-88CC-2E4E-71145ADC61F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2" creationId="{0D87E10D-CB8D-5B21-7DBC-3074B769E336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3" creationId="{1A4ADC04-21FE-EE9A-F048-7E2EBFB7D070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4" creationId="{35FC9FA4-0150-8B14-7BBC-EB11051D85DA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5" creationId="{E76B9E54-E246-C929-DCB6-F5426B9B4E9D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6" creationId="{C3608A75-55CF-A01D-87A5-1CED30146E42}"/>
          </ac:spMkLst>
        </pc:spChg>
        <pc:spChg chg="mod">
          <ac:chgData name="André Machado" userId="72f08a33-7fa3-4e96-9243-f59a17c0767f" providerId="ADAL" clId="{3392BFFB-D790-44CC-B6EB-25CD4F669830}" dt="2024-11-20T23:22:32.758" v="5372" actId="1035"/>
          <ac:spMkLst>
            <pc:docMk/>
            <pc:sldMk cId="2145873659" sldId="284"/>
            <ac:spMk id="149" creationId="{5A316C18-3359-9E6D-154E-23EF5F783A63}"/>
          </ac:spMkLst>
        </pc:spChg>
        <pc:spChg chg="add mod">
          <ac:chgData name="André Machado" userId="72f08a33-7fa3-4e96-9243-f59a17c0767f" providerId="ADAL" clId="{3392BFFB-D790-44CC-B6EB-25CD4F669830}" dt="2024-11-20T23:23:02.893" v="5420" actId="1038"/>
          <ac:spMkLst>
            <pc:docMk/>
            <pc:sldMk cId="2145873659" sldId="284"/>
            <ac:spMk id="150" creationId="{30EB7713-167C-4E31-B356-C49599C23FB7}"/>
          </ac:spMkLst>
        </pc:spChg>
        <pc:grpChg chg="add mod">
          <ac:chgData name="André Machado" userId="72f08a33-7fa3-4e96-9243-f59a17c0767f" providerId="ADAL" clId="{3392BFFB-D790-44CC-B6EB-25CD4F669830}" dt="2024-11-20T23:22:32.758" v="5372" actId="1035"/>
          <ac:grpSpMkLst>
            <pc:docMk/>
            <pc:sldMk cId="2145873659" sldId="284"/>
            <ac:grpSpMk id="18" creationId="{9A0172D2-482E-633B-FC6F-9E3CE4A3B926}"/>
          </ac:grpSpMkLst>
        </pc:grpChg>
        <pc:grpChg chg="mod">
          <ac:chgData name="André Machado" userId="72f08a33-7fa3-4e96-9243-f59a17c0767f" providerId="ADAL" clId="{3392BFFB-D790-44CC-B6EB-25CD4F669830}" dt="2024-11-20T23:22:32.758" v="5372" actId="1035"/>
          <ac:grpSpMkLst>
            <pc:docMk/>
            <pc:sldMk cId="2145873659" sldId="284"/>
            <ac:grpSpMk id="56" creationId="{190BDC7A-970B-62EF-5A49-D0B5F126FB3E}"/>
          </ac:grpSpMkLst>
        </pc:grpChg>
        <pc:picChg chg="add mod">
          <ac:chgData name="André Machado" userId="72f08a33-7fa3-4e96-9243-f59a17c0767f" providerId="ADAL" clId="{3392BFFB-D790-44CC-B6EB-25CD4F669830}" dt="2024-11-20T23:22:32.758" v="5372" actId="1035"/>
          <ac:picMkLst>
            <pc:docMk/>
            <pc:sldMk cId="2145873659" sldId="284"/>
            <ac:picMk id="14" creationId="{F1E79238-C4E9-CAEF-5AB4-BCB15F14417F}"/>
          </ac:picMkLst>
        </pc:picChg>
        <pc:picChg chg="add mod">
          <ac:chgData name="André Machado" userId="72f08a33-7fa3-4e96-9243-f59a17c0767f" providerId="ADAL" clId="{3392BFFB-D790-44CC-B6EB-25CD4F669830}" dt="2024-11-20T23:22:45.322" v="5394" actId="1035"/>
          <ac:picMkLst>
            <pc:docMk/>
            <pc:sldMk cId="2145873659" sldId="284"/>
            <ac:picMk id="17" creationId="{2327D742-E004-8866-D5E4-57C8F5340D83}"/>
          </ac:picMkLst>
        </pc:picChg>
        <pc:picChg chg="del">
          <ac:chgData name="André Machado" userId="72f08a33-7fa3-4e96-9243-f59a17c0767f" providerId="ADAL" clId="{3392BFFB-D790-44CC-B6EB-25CD4F669830}" dt="2024-11-20T23:17:37.978" v="5227" actId="478"/>
          <ac:picMkLst>
            <pc:docMk/>
            <pc:sldMk cId="2145873659" sldId="284"/>
            <ac:picMk id="31" creationId="{E893BBEB-F98A-1913-7F45-2B5223B97862}"/>
          </ac:picMkLst>
        </pc:picChg>
        <pc:cxnChg chg="mod">
          <ac:chgData name="André Machado" userId="72f08a33-7fa3-4e96-9243-f59a17c0767f" providerId="ADAL" clId="{3392BFFB-D790-44CC-B6EB-25CD4F669830}" dt="2024-11-20T23:22:32.758" v="5372" actId="1035"/>
          <ac:cxnSpMkLst>
            <pc:docMk/>
            <pc:sldMk cId="2145873659" sldId="284"/>
            <ac:cxnSpMk id="139" creationId="{72889CC9-1010-758B-0A2A-FC2715D1520F}"/>
          </ac:cxnSpMkLst>
        </pc:cxnChg>
        <pc:cxnChg chg="mod">
          <ac:chgData name="André Machado" userId="72f08a33-7fa3-4e96-9243-f59a17c0767f" providerId="ADAL" clId="{3392BFFB-D790-44CC-B6EB-25CD4F669830}" dt="2024-11-20T23:22:32.758" v="5372" actId="1035"/>
          <ac:cxnSpMkLst>
            <pc:docMk/>
            <pc:sldMk cId="2145873659" sldId="284"/>
            <ac:cxnSpMk id="147" creationId="{D0FF48A8-3530-2EF4-6304-6DD6827E60E4}"/>
          </ac:cxnSpMkLst>
        </pc:cxnChg>
        <pc:cxnChg chg="mod">
          <ac:chgData name="André Machado" userId="72f08a33-7fa3-4e96-9243-f59a17c0767f" providerId="ADAL" clId="{3392BFFB-D790-44CC-B6EB-25CD4F669830}" dt="2024-11-20T23:22:32.758" v="5372" actId="1035"/>
          <ac:cxnSpMkLst>
            <pc:docMk/>
            <pc:sldMk cId="2145873659" sldId="284"/>
            <ac:cxnSpMk id="148" creationId="{4DA20D7B-A131-0CC5-CDE9-DA408CB38E75}"/>
          </ac:cxnSpMkLst>
        </pc:cxnChg>
      </pc:sldChg>
      <pc:sldChg chg="addSp delSp modSp add mod">
        <pc:chgData name="André Machado" userId="72f08a33-7fa3-4e96-9243-f59a17c0767f" providerId="ADAL" clId="{3392BFFB-D790-44CC-B6EB-25CD4F669830}" dt="2024-11-21T02:18:34.450" v="6764" actId="1035"/>
        <pc:sldMkLst>
          <pc:docMk/>
          <pc:sldMk cId="1650667646" sldId="285"/>
        </pc:sldMkLst>
        <pc:spChg chg="add mod">
          <ac:chgData name="André Machado" userId="72f08a33-7fa3-4e96-9243-f59a17c0767f" providerId="ADAL" clId="{3392BFFB-D790-44CC-B6EB-25CD4F669830}" dt="2024-11-21T02:18:26.243" v="6747" actId="1038"/>
          <ac:spMkLst>
            <pc:docMk/>
            <pc:sldMk cId="1650667646" sldId="285"/>
            <ac:spMk id="15" creationId="{6A4A6F58-55B3-F98D-2C16-D1115EC2D2B4}"/>
          </ac:spMkLst>
        </pc:spChg>
        <pc:spChg chg="mod">
          <ac:chgData name="André Machado" userId="72f08a33-7fa3-4e96-9243-f59a17c0767f" providerId="ADAL" clId="{3392BFFB-D790-44CC-B6EB-25CD4F669830}" dt="2024-11-20T23:27:21.439" v="5676" actId="6549"/>
          <ac:spMkLst>
            <pc:docMk/>
            <pc:sldMk cId="1650667646" sldId="285"/>
            <ac:spMk id="18" creationId="{3F9880C2-70A1-79C2-231D-862E7C106FB5}"/>
          </ac:spMkLst>
        </pc:spChg>
        <pc:spChg chg="mod">
          <ac:chgData name="André Machado" userId="72f08a33-7fa3-4e96-9243-f59a17c0767f" providerId="ADAL" clId="{3392BFFB-D790-44CC-B6EB-25CD4F669830}" dt="2024-11-20T23:27:11.114" v="5672" actId="14100"/>
          <ac:spMkLst>
            <pc:docMk/>
            <pc:sldMk cId="1650667646" sldId="285"/>
            <ac:spMk id="22" creationId="{52CF7BC1-42B0-5766-2E23-F4DD221B0251}"/>
          </ac:spMkLst>
        </pc:spChg>
        <pc:picChg chg="add mod">
          <ac:chgData name="André Machado" userId="72f08a33-7fa3-4e96-9243-f59a17c0767f" providerId="ADAL" clId="{3392BFFB-D790-44CC-B6EB-25CD4F669830}" dt="2024-11-21T02:18:34.450" v="6764" actId="1035"/>
          <ac:picMkLst>
            <pc:docMk/>
            <pc:sldMk cId="1650667646" sldId="285"/>
            <ac:picMk id="2" creationId="{3CF5DC5A-BB6F-0362-173D-5F768A7F1F60}"/>
          </ac:picMkLst>
        </pc:picChg>
        <pc:picChg chg="del">
          <ac:chgData name="André Machado" userId="72f08a33-7fa3-4e96-9243-f59a17c0767f" providerId="ADAL" clId="{3392BFFB-D790-44CC-B6EB-25CD4F669830}" dt="2024-11-20T23:25:39.964" v="5604" actId="478"/>
          <ac:picMkLst>
            <pc:docMk/>
            <pc:sldMk cId="1650667646" sldId="285"/>
            <ac:picMk id="14" creationId="{F89C052F-0E61-6D4F-C64A-C46D7AEE785E}"/>
          </ac:picMkLst>
        </pc:picChg>
      </pc:sldChg>
      <pc:sldChg chg="addSp modSp add mod">
        <pc:chgData name="André Machado" userId="72f08a33-7fa3-4e96-9243-f59a17c0767f" providerId="ADAL" clId="{3392BFFB-D790-44CC-B6EB-25CD4F669830}" dt="2024-11-21T03:15:05.205" v="7265" actId="14100"/>
        <pc:sldMkLst>
          <pc:docMk/>
          <pc:sldMk cId="3952297833" sldId="286"/>
        </pc:sldMkLst>
        <pc:spChg chg="add mod">
          <ac:chgData name="André Machado" userId="72f08a33-7fa3-4e96-9243-f59a17c0767f" providerId="ADAL" clId="{3392BFFB-D790-44CC-B6EB-25CD4F669830}" dt="2024-11-21T03:15:05.205" v="7265" actId="14100"/>
          <ac:spMkLst>
            <pc:docMk/>
            <pc:sldMk cId="3952297833" sldId="286"/>
            <ac:spMk id="14" creationId="{DF623B70-8B86-4B4F-7669-9260F860546B}"/>
          </ac:spMkLst>
        </pc:spChg>
        <pc:spChg chg="mod">
          <ac:chgData name="André Machado" userId="72f08a33-7fa3-4e96-9243-f59a17c0767f" providerId="ADAL" clId="{3392BFFB-D790-44CC-B6EB-25CD4F669830}" dt="2024-11-21T03:14:46.416" v="7241" actId="1036"/>
          <ac:spMkLst>
            <pc:docMk/>
            <pc:sldMk cId="3952297833" sldId="286"/>
            <ac:spMk id="27" creationId="{156523C5-42A3-BFFE-77B7-F8EFC0EA4AD1}"/>
          </ac:spMkLst>
        </pc:spChg>
        <pc:picChg chg="mod">
          <ac:chgData name="André Machado" userId="72f08a33-7fa3-4e96-9243-f59a17c0767f" providerId="ADAL" clId="{3392BFFB-D790-44CC-B6EB-25CD4F669830}" dt="2024-11-21T03:14:46.416" v="7241" actId="1036"/>
          <ac:picMkLst>
            <pc:docMk/>
            <pc:sldMk cId="3952297833" sldId="286"/>
            <ac:picMk id="23" creationId="{107B3453-3FAF-9E36-9DBF-6F62F8C5261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117507927983326E-2"/>
          <c:y val="3.3763500415397399E-2"/>
          <c:w val="0.95311983000988609"/>
          <c:h val="0.895933536416505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664A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Planilha1!$B$2:$B$19</c:f>
              <c:numCache>
                <c:formatCode>General</c:formatCode>
                <c:ptCount val="18"/>
                <c:pt idx="0">
                  <c:v>228</c:v>
                </c:pt>
                <c:pt idx="1">
                  <c:v>875</c:v>
                </c:pt>
                <c:pt idx="2" formatCode="#,##0">
                  <c:v>1880</c:v>
                </c:pt>
                <c:pt idx="3" formatCode="#,##0">
                  <c:v>3348</c:v>
                </c:pt>
                <c:pt idx="4" formatCode="#,##0">
                  <c:v>3240</c:v>
                </c:pt>
                <c:pt idx="5" formatCode="#,##0">
                  <c:v>2557</c:v>
                </c:pt>
                <c:pt idx="6" formatCode="#,##0">
                  <c:v>3139</c:v>
                </c:pt>
                <c:pt idx="7" formatCode="#,##0">
                  <c:v>3542</c:v>
                </c:pt>
                <c:pt idx="8" formatCode="#,##0">
                  <c:v>3303</c:v>
                </c:pt>
                <c:pt idx="9" formatCode="#,##0">
                  <c:v>3074</c:v>
                </c:pt>
                <c:pt idx="10" formatCode="#,##0">
                  <c:v>2700</c:v>
                </c:pt>
                <c:pt idx="11" formatCode="#,##0">
                  <c:v>3329</c:v>
                </c:pt>
                <c:pt idx="12" formatCode="#,##0">
                  <c:v>4216</c:v>
                </c:pt>
                <c:pt idx="13" formatCode="#,##0">
                  <c:v>14057</c:v>
                </c:pt>
                <c:pt idx="14" formatCode="#,##0">
                  <c:v>11328</c:v>
                </c:pt>
                <c:pt idx="15" formatCode="#,##0">
                  <c:v>7927</c:v>
                </c:pt>
                <c:pt idx="16" formatCode="#,##0">
                  <c:v>8811</c:v>
                </c:pt>
                <c:pt idx="17" formatCode="#,##0">
                  <c:v>5246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E-444F-9DB2-9493D67CF7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472741616"/>
        <c:axId val="1472746192"/>
      </c:barChart>
      <c:catAx>
        <c:axId val="147274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t-BR"/>
          </a:p>
        </c:txPr>
        <c:crossAx val="1472746192"/>
        <c:crosses val="autoZero"/>
        <c:auto val="1"/>
        <c:lblAlgn val="ctr"/>
        <c:lblOffset val="100"/>
        <c:noMultiLvlLbl val="0"/>
      </c:catAx>
      <c:valAx>
        <c:axId val="1472746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727416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19/11/2024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19/11/2024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1.sv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svg"/><Relationship Id="rId1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8.jp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jpeg"/><Relationship Id="rId1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5.jpeg"/><Relationship Id="rId4" Type="http://schemas.openxmlformats.org/officeDocument/2006/relationships/image" Target="../media/image3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33.jpeg"/><Relationship Id="rId5" Type="http://schemas.openxmlformats.org/officeDocument/2006/relationships/image" Target="../media/image4.png"/><Relationship Id="rId10" Type="http://schemas.openxmlformats.org/officeDocument/2006/relationships/image" Target="../media/image32.jpe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7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6321720" y="2249714"/>
            <a:ext cx="5549929" cy="2474181"/>
          </a:xfrm>
        </p:spPr>
        <p:txBody>
          <a:bodyPr>
            <a:normAutofit lnSpcReduction="10000"/>
          </a:bodyPr>
          <a:lstStyle/>
          <a:p>
            <a:r>
              <a:rPr lang="pt-BR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Atuação de Sistemas de Informação na Universalização</a:t>
            </a:r>
            <a:endParaRPr lang="pt-BR" sz="48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5BE3C6E-E5BB-2F8F-F7D0-3038B9FECA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8070" y="2596198"/>
            <a:ext cx="2984463" cy="2390538"/>
          </a:xfrm>
          <a:prstGeom prst="rect">
            <a:avLst/>
          </a:prstGeom>
        </p:spPr>
      </p:pic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6A4FF24C-C0D2-5B7A-C811-3C7E2EEBB359}"/>
              </a:ext>
            </a:extLst>
          </p:cNvPr>
          <p:cNvCxnSpPr>
            <a:cxnSpLocks/>
          </p:cNvCxnSpPr>
          <p:nvPr/>
        </p:nvCxnSpPr>
        <p:spPr>
          <a:xfrm>
            <a:off x="5877970" y="2041143"/>
            <a:ext cx="0" cy="3425378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ço Reservado para Texto 15">
            <a:extLst>
              <a:ext uri="{FF2B5EF4-FFF2-40B4-BE49-F238E27FC236}">
                <a16:creationId xmlns:a16="http://schemas.microsoft.com/office/drawing/2014/main" id="{505DE2B0-2293-610F-5629-D57ECB9611DD}"/>
              </a:ext>
            </a:extLst>
          </p:cNvPr>
          <p:cNvSpPr txBox="1">
            <a:spLocks/>
          </p:cNvSpPr>
          <p:nvPr/>
        </p:nvSpPr>
        <p:spPr>
          <a:xfrm>
            <a:off x="6353763" y="4899679"/>
            <a:ext cx="3633976" cy="451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21 de novembro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19878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7C5E3B0F-CAE0-7B08-4875-F830B2B3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740" y="2657667"/>
            <a:ext cx="4229100" cy="1212103"/>
          </a:xfrm>
        </p:spPr>
        <p:txBody>
          <a:bodyPr>
            <a:normAutofit fontScale="90000"/>
          </a:bodyPr>
          <a:lstStyle/>
          <a:p>
            <a:r>
              <a:rPr lang="en-US" sz="4800" spc="0" dirty="0"/>
              <a:t>INSTITUTO</a:t>
            </a:r>
            <a:br>
              <a:rPr lang="en-US" sz="4800" spc="0" dirty="0"/>
            </a:br>
            <a:r>
              <a:rPr lang="en-US" sz="4800" spc="0" dirty="0"/>
              <a:t>TRATA BRASIL</a:t>
            </a:r>
            <a:r>
              <a:rPr lang="en-US" sz="4800" spc="0" dirty="0">
                <a:solidFill>
                  <a:srgbClr val="0D94CB"/>
                </a:solidFill>
              </a:rPr>
              <a:t>.</a:t>
            </a:r>
            <a:endParaRPr lang="en-US" sz="4800" spc="-300" dirty="0">
              <a:solidFill>
                <a:srgbClr val="00B0F0"/>
              </a:solidFill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779894F-2677-634C-4B2C-A19C580958CA}"/>
              </a:ext>
            </a:extLst>
          </p:cNvPr>
          <p:cNvSpPr txBox="1"/>
          <p:nvPr/>
        </p:nvSpPr>
        <p:spPr>
          <a:xfrm>
            <a:off x="1718283" y="4051087"/>
            <a:ext cx="3527292" cy="133485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O 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Instituto Trata Brasil 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é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uma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OSCIP -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Organização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da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Sociedade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Civil de Interesse Público,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formado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por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empresas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com interesse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nos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avanços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 do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saneamento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básico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e </a:t>
            </a:r>
            <a:r>
              <a:rPr lang="en-US" sz="1100" dirty="0" err="1">
                <a:solidFill>
                  <a:schemeClr val="tx1">
                    <a:alpha val="80000"/>
                  </a:schemeClr>
                </a:solidFill>
              </a:rPr>
              <a:t>na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proteção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 dos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recursos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hídricos</a:t>
            </a:r>
            <a:r>
              <a:rPr lang="en-US" sz="1100" b="1" dirty="0">
                <a:solidFill>
                  <a:schemeClr val="tx1">
                    <a:alpha val="80000"/>
                  </a:schemeClr>
                </a:solidFill>
              </a:rPr>
              <a:t> do </a:t>
            </a:r>
            <a:r>
              <a:rPr lang="en-US" sz="1100" b="1" dirty="0" err="1">
                <a:solidFill>
                  <a:schemeClr val="tx1">
                    <a:alpha val="80000"/>
                  </a:schemeClr>
                </a:solidFill>
              </a:rPr>
              <a:t>país</a:t>
            </a:r>
            <a:r>
              <a:rPr lang="en-US" sz="1100" dirty="0">
                <a:solidFill>
                  <a:schemeClr val="tx1">
                    <a:alpha val="80000"/>
                  </a:schemeClr>
                </a:solidFill>
              </a:rPr>
              <a:t>. 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9326144E-375C-6116-ABEF-A27CBA6CE7EF}"/>
              </a:ext>
            </a:extLst>
          </p:cNvPr>
          <p:cNvSpPr txBox="1"/>
          <p:nvPr/>
        </p:nvSpPr>
        <p:spPr>
          <a:xfrm>
            <a:off x="5956501" y="2658013"/>
            <a:ext cx="2023534" cy="22730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200">
                <a:latin typeface="+mj-lt"/>
              </a:rPr>
              <a:t>MISSÃO</a:t>
            </a:r>
            <a:endParaRPr lang="en-US" sz="12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3D32CF8-E102-6F14-15CE-6F94320C724F}"/>
              </a:ext>
            </a:extLst>
          </p:cNvPr>
          <p:cNvSpPr txBox="1"/>
          <p:nvPr/>
        </p:nvSpPr>
        <p:spPr>
          <a:xfrm>
            <a:off x="5916745" y="4207169"/>
            <a:ext cx="2023534" cy="22730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200" dirty="0">
                <a:latin typeface="+mj-lt"/>
              </a:rPr>
              <a:t>VISÃO</a:t>
            </a:r>
            <a:endParaRPr lang="en-US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A6D9B70F-0689-A1A0-B9FD-3779B7D9C933}"/>
              </a:ext>
            </a:extLst>
          </p:cNvPr>
          <p:cNvSpPr txBox="1"/>
          <p:nvPr/>
        </p:nvSpPr>
        <p:spPr>
          <a:xfrm>
            <a:off x="5936623" y="5666584"/>
            <a:ext cx="2023534" cy="22730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200">
                <a:latin typeface="+mj-lt"/>
              </a:rPr>
              <a:t>VALORES</a:t>
            </a:r>
            <a:endParaRPr lang="en-US" sz="120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3" name="Straight Connector 20">
            <a:extLst>
              <a:ext uri="{FF2B5EF4-FFF2-40B4-BE49-F238E27FC236}">
                <a16:creationId xmlns:a16="http://schemas.microsoft.com/office/drawing/2014/main" id="{2012A72F-91A4-FE2D-2D37-A451C4E19331}"/>
              </a:ext>
            </a:extLst>
          </p:cNvPr>
          <p:cNvCxnSpPr/>
          <p:nvPr/>
        </p:nvCxnSpPr>
        <p:spPr>
          <a:xfrm>
            <a:off x="7796713" y="1629771"/>
            <a:ext cx="0" cy="127423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2">
            <a:extLst>
              <a:ext uri="{FF2B5EF4-FFF2-40B4-BE49-F238E27FC236}">
                <a16:creationId xmlns:a16="http://schemas.microsoft.com/office/drawing/2014/main" id="{437B95B0-856A-8790-4711-89462B03BBA2}"/>
              </a:ext>
            </a:extLst>
          </p:cNvPr>
          <p:cNvCxnSpPr/>
          <p:nvPr/>
        </p:nvCxnSpPr>
        <p:spPr>
          <a:xfrm>
            <a:off x="7796713" y="3164053"/>
            <a:ext cx="0" cy="127423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3">
            <a:extLst>
              <a:ext uri="{FF2B5EF4-FFF2-40B4-BE49-F238E27FC236}">
                <a16:creationId xmlns:a16="http://schemas.microsoft.com/office/drawing/2014/main" id="{5E7C7F53-8D9F-C1EE-0348-5FDF08C56D02}"/>
              </a:ext>
            </a:extLst>
          </p:cNvPr>
          <p:cNvCxnSpPr/>
          <p:nvPr/>
        </p:nvCxnSpPr>
        <p:spPr>
          <a:xfrm>
            <a:off x="7796713" y="4635577"/>
            <a:ext cx="0" cy="127423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87EBB1C-E301-157C-9B4C-E9AB4C4938AB}"/>
              </a:ext>
            </a:extLst>
          </p:cNvPr>
          <p:cNvSpPr txBox="1"/>
          <p:nvPr/>
        </p:nvSpPr>
        <p:spPr>
          <a:xfrm>
            <a:off x="8183601" y="1640740"/>
            <a:ext cx="3056513" cy="122187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Contribuir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para a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melhoria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da </a:t>
            </a:r>
            <a:r>
              <a:rPr lang="en-US" sz="1000" b="1" dirty="0" err="1">
                <a:solidFill>
                  <a:schemeClr val="tx1">
                    <a:alpha val="80000"/>
                  </a:schemeClr>
                </a:solidFill>
              </a:rPr>
              <a:t>saúde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da 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população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e a </a:t>
            </a:r>
            <a:r>
              <a:rPr lang="pt-BR" sz="1000" b="1" dirty="0">
                <a:solidFill>
                  <a:schemeClr val="tx1">
                    <a:alpha val="80000"/>
                  </a:schemeClr>
                </a:solidFill>
              </a:rPr>
              <a:t>proteção dos recursos hídricos 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do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país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através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da </a:t>
            </a:r>
            <a:r>
              <a:rPr lang="en-US" sz="1000" b="1" dirty="0" err="1">
                <a:solidFill>
                  <a:schemeClr val="tx1">
                    <a:alpha val="80000"/>
                  </a:schemeClr>
                </a:solidFill>
              </a:rPr>
              <a:t>universalização</a:t>
            </a:r>
            <a:r>
              <a:rPr lang="en-US" sz="1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do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acesso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aos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serviços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água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tratada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, coleta e 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tratamento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dos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esgotos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bem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como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a 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redução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das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perdas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000" dirty="0" err="1">
                <a:solidFill>
                  <a:schemeClr val="tx1">
                    <a:alpha val="80000"/>
                  </a:schemeClr>
                </a:solidFill>
              </a:rPr>
              <a:t>água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0D1653-823B-F40E-6CE2-2102D59B8C51}"/>
              </a:ext>
            </a:extLst>
          </p:cNvPr>
          <p:cNvSpPr txBox="1"/>
          <p:nvPr/>
        </p:nvSpPr>
        <p:spPr>
          <a:xfrm>
            <a:off x="8183601" y="3159714"/>
            <a:ext cx="2961510" cy="122187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Entendemos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que a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população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e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formadores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opinião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têm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um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papel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 fundamental no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convencimento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das 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autoridades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para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garantirem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o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acesso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 de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todos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à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água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e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aos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serviços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básicos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tão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essenciais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ao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ser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humano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 e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à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natureza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C4FFFA-B898-A2FE-F3DA-FFE6D0CB4629}"/>
              </a:ext>
            </a:extLst>
          </p:cNvPr>
          <p:cNvSpPr txBox="1"/>
          <p:nvPr/>
        </p:nvSpPr>
        <p:spPr>
          <a:xfrm>
            <a:off x="8183601" y="4642059"/>
            <a:ext cx="3241078" cy="122187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Ética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​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Sustentabilidade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​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Equidade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​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Cooperação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​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Transparência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000" err="1">
                <a:solidFill>
                  <a:schemeClr val="tx1">
                    <a:alpha val="80000"/>
                  </a:schemeClr>
                </a:solidFill>
              </a:rPr>
              <a:t>Independência</a:t>
            </a:r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F1E6F994-5E30-3E13-257B-3BA3968399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98251" y="1807205"/>
            <a:ext cx="740035" cy="740035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48C736B2-ACCE-4F09-4230-ADDCE2DA4B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90731" y="3272844"/>
            <a:ext cx="794831" cy="794831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97246341-A436-3CB7-A517-DEC3F68E3F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50976" y="4752505"/>
            <a:ext cx="794828" cy="794828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23B8E2CB-304A-69E4-C702-912527D975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127156" y="3394616"/>
            <a:ext cx="698620" cy="55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" name="Imagem 32" descr="Uma imagem contendo praia, azul, deitado, pássaro&#10;&#10;Descrição gerada automaticamente">
            <a:extLst>
              <a:ext uri="{FF2B5EF4-FFF2-40B4-BE49-F238E27FC236}">
                <a16:creationId xmlns:a16="http://schemas.microsoft.com/office/drawing/2014/main" id="{DA2C0950-270F-A623-9DC4-2F1697AD7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2" b="11140"/>
          <a:stretch/>
        </p:blipFill>
        <p:spPr>
          <a:xfrm>
            <a:off x="0" y="1364870"/>
            <a:ext cx="12192000" cy="4724109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8D5D9D9D-CB12-31E8-D1E9-F86BBD3B1D28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F8C4C7C8-4A89-402D-4464-2502BC212FC4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95B9EB8C-8155-560F-9A0F-53AA16729173}"/>
              </a:ext>
            </a:extLst>
          </p:cNvPr>
          <p:cNvSpPr txBox="1">
            <a:spLocks/>
          </p:cNvSpPr>
          <p:nvPr/>
        </p:nvSpPr>
        <p:spPr>
          <a:xfrm>
            <a:off x="9690245" y="3396865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SNIS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DATASUS</a:t>
            </a:r>
            <a:endParaRPr lang="en-US" sz="1600" spc="0" dirty="0">
              <a:solidFill>
                <a:schemeClr val="bg1"/>
              </a:solidFill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BD2FBF55-0E51-E862-920C-D2933617F525}"/>
              </a:ext>
            </a:extLst>
          </p:cNvPr>
          <p:cNvSpPr/>
          <p:nvPr/>
        </p:nvSpPr>
        <p:spPr>
          <a:xfrm>
            <a:off x="-3175" y="1358468"/>
            <a:ext cx="12192000" cy="4740747"/>
          </a:xfrm>
          <a:prstGeom prst="rect">
            <a:avLst/>
          </a:prstGeom>
          <a:solidFill>
            <a:srgbClr val="0663A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AF3555C3-CF68-5EEE-6A61-06E1F7A565F5}"/>
              </a:ext>
            </a:extLst>
          </p:cNvPr>
          <p:cNvSpPr txBox="1"/>
          <p:nvPr/>
        </p:nvSpPr>
        <p:spPr>
          <a:xfrm>
            <a:off x="1972221" y="1890444"/>
            <a:ext cx="9062093" cy="34778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Montserrat Medium" panose="00000600000000000000" pitchFamily="2" charset="0"/>
              </a:rPr>
              <a:t>DADOS E INFORMAÇÕES , QUANDO BEM TRABALHADOS, </a:t>
            </a:r>
            <a:r>
              <a:rPr lang="en-US" sz="4400" dirty="0">
                <a:solidFill>
                  <a:srgbClr val="92D050"/>
                </a:solidFill>
                <a:latin typeface="Montserrat Medium" panose="00000600000000000000" pitchFamily="2" charset="0"/>
              </a:rPr>
              <a:t>AJUDAM A POSICIONAR OS PROBLEMAS RELEVANTES NA AGENDA PÚBLICA</a:t>
            </a:r>
            <a:r>
              <a:rPr lang="en-US" sz="4400" dirty="0">
                <a:solidFill>
                  <a:srgbClr val="00B0F0"/>
                </a:solidFill>
                <a:latin typeface="Montserrat Medium" panose="00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2">
            <a:extLst>
              <a:ext uri="{FF2B5EF4-FFF2-40B4-BE49-F238E27FC236}">
                <a16:creationId xmlns:a16="http://schemas.microsoft.com/office/drawing/2014/main" id="{5F3F241D-6550-E986-BADF-EBF20AEE5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111" y="1676933"/>
            <a:ext cx="1429786" cy="19284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BCC750AB-B90D-EC00-AA44-E0E47929D6F7}"/>
              </a:ext>
            </a:extLst>
          </p:cNvPr>
          <p:cNvSpPr txBox="1"/>
          <p:nvPr/>
        </p:nvSpPr>
        <p:spPr>
          <a:xfrm>
            <a:off x="918799" y="1575568"/>
            <a:ext cx="4545514" cy="1929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Com o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objetivo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fornecer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informações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e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mobilizar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a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sociedade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brasileira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sobre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o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direito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e a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importância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do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saneamento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básico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como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acesso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à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água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tratada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, coleta e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tratamento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esgoto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, o Instituto Trata Brasil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produz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estudos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com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ampla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cobertura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midiática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todos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os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anos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em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parceria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com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renomados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pesquisadores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e </a:t>
            </a:r>
            <a:r>
              <a:rPr lang="en-US" sz="1350" dirty="0" err="1">
                <a:solidFill>
                  <a:schemeClr val="tx1">
                    <a:alpha val="80000"/>
                  </a:schemeClr>
                </a:solidFill>
              </a:rPr>
              <a:t>consultores</a:t>
            </a:r>
            <a:r>
              <a:rPr lang="en-US" sz="1350" dirty="0">
                <a:solidFill>
                  <a:schemeClr val="tx1">
                    <a:alpha val="80000"/>
                  </a:schemeClr>
                </a:solidFill>
              </a:rPr>
              <a:t> no Brasil.</a:t>
            </a:r>
          </a:p>
        </p:txBody>
      </p:sp>
      <p:pic>
        <p:nvPicPr>
          <p:cNvPr id="17" name="Imagem 16" descr="Texto&#10;&#10;Descrição gerada automaticamente">
            <a:extLst>
              <a:ext uri="{FF2B5EF4-FFF2-40B4-BE49-F238E27FC236}">
                <a16:creationId xmlns:a16="http://schemas.microsoft.com/office/drawing/2014/main" id="{39C6F9CF-90C3-27B7-8927-AEB8F755DB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78" y="3925684"/>
            <a:ext cx="1356076" cy="19284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99253A7-FFB0-387E-9EB0-1ACD325D3E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2210" y="1676934"/>
            <a:ext cx="1356076" cy="1928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Imagem 21" descr="Mão de pessoa&#10;&#10;Descrição gerada automaticamente com confiança baixa">
            <a:extLst>
              <a:ext uri="{FF2B5EF4-FFF2-40B4-BE49-F238E27FC236}">
                <a16:creationId xmlns:a16="http://schemas.microsoft.com/office/drawing/2014/main" id="{CAD40ECC-F469-6F47-1852-AA7153B603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555" y="1676933"/>
            <a:ext cx="1490130" cy="1928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DA100A52-40FC-0DF2-D373-FC2CC255866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7951" y="3925683"/>
            <a:ext cx="1490130" cy="1928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m 23" descr="Site&#10;&#10;Descrição gerada automaticamente com confiança média">
            <a:extLst>
              <a:ext uri="{FF2B5EF4-FFF2-40B4-BE49-F238E27FC236}">
                <a16:creationId xmlns:a16="http://schemas.microsoft.com/office/drawing/2014/main" id="{437754AE-E4E1-E2C9-82D4-6D0835B7B3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79" y="3925683"/>
            <a:ext cx="1429786" cy="1928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Oval 12">
            <a:extLst>
              <a:ext uri="{FF2B5EF4-FFF2-40B4-BE49-F238E27FC236}">
                <a16:creationId xmlns:a16="http://schemas.microsoft.com/office/drawing/2014/main" id="{F5F7BCE4-D2F1-4552-D647-3AFC3415EBA0}"/>
              </a:ext>
            </a:extLst>
          </p:cNvPr>
          <p:cNvSpPr/>
          <p:nvPr/>
        </p:nvSpPr>
        <p:spPr>
          <a:xfrm>
            <a:off x="2387321" y="4835976"/>
            <a:ext cx="939544" cy="933953"/>
          </a:xfrm>
          <a:prstGeom prst="ellipse">
            <a:avLst/>
          </a:prstGeom>
          <a:noFill/>
          <a:ln>
            <a:solidFill>
              <a:srgbClr val="066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13">
            <a:extLst>
              <a:ext uri="{FF2B5EF4-FFF2-40B4-BE49-F238E27FC236}">
                <a16:creationId xmlns:a16="http://schemas.microsoft.com/office/drawing/2014/main" id="{C65F7569-CCD6-D5FD-ED0B-F60FE542B6BC}"/>
              </a:ext>
            </a:extLst>
          </p:cNvPr>
          <p:cNvSpPr/>
          <p:nvPr/>
        </p:nvSpPr>
        <p:spPr>
          <a:xfrm>
            <a:off x="1023694" y="3967366"/>
            <a:ext cx="1856081" cy="1845036"/>
          </a:xfrm>
          <a:prstGeom prst="ellipse">
            <a:avLst/>
          </a:prstGeom>
          <a:solidFill>
            <a:srgbClr val="0D9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5D63CFF6-79C7-C131-D197-EFB571DF6AE2}"/>
              </a:ext>
            </a:extLst>
          </p:cNvPr>
          <p:cNvSpPr txBox="1"/>
          <p:nvPr/>
        </p:nvSpPr>
        <p:spPr>
          <a:xfrm>
            <a:off x="1113968" y="4867264"/>
            <a:ext cx="1610884" cy="6001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MATÉRIAS PARA MÍDIA NACIONAL E REGIONAL DESDE 2007</a:t>
            </a:r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E4ED0CD3-AA4B-D3FA-72F9-CA05454B4E4A}"/>
              </a:ext>
            </a:extLst>
          </p:cNvPr>
          <p:cNvSpPr/>
          <p:nvPr/>
        </p:nvSpPr>
        <p:spPr>
          <a:xfrm>
            <a:off x="3106918" y="3714198"/>
            <a:ext cx="939459" cy="933869"/>
          </a:xfrm>
          <a:prstGeom prst="ellipse">
            <a:avLst/>
          </a:prstGeom>
          <a:noFill/>
          <a:ln>
            <a:solidFill>
              <a:srgbClr val="0D9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9">
            <a:extLst>
              <a:ext uri="{FF2B5EF4-FFF2-40B4-BE49-F238E27FC236}">
                <a16:creationId xmlns:a16="http://schemas.microsoft.com/office/drawing/2014/main" id="{05B3BFA6-B249-ED7C-B706-0CFC961721DF}"/>
              </a:ext>
            </a:extLst>
          </p:cNvPr>
          <p:cNvSpPr/>
          <p:nvPr/>
        </p:nvSpPr>
        <p:spPr>
          <a:xfrm>
            <a:off x="3377798" y="3782059"/>
            <a:ext cx="2020325" cy="2008303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3B540890-0427-0C63-DF16-0859CE64B621}"/>
              </a:ext>
            </a:extLst>
          </p:cNvPr>
          <p:cNvSpPr txBox="1">
            <a:spLocks/>
          </p:cNvSpPr>
          <p:nvPr/>
        </p:nvSpPr>
        <p:spPr>
          <a:xfrm>
            <a:off x="3095027" y="4093086"/>
            <a:ext cx="2429706" cy="47294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spc="0" dirty="0">
                <a:solidFill>
                  <a:schemeClr val="bg1"/>
                </a:solidFill>
              </a:rPr>
              <a:t>MAIS DE</a:t>
            </a:r>
            <a:endParaRPr lang="en-US" sz="2800" spc="0" dirty="0">
              <a:solidFill>
                <a:schemeClr val="bg1"/>
              </a:solidFill>
            </a:endParaRPr>
          </a:p>
          <a:p>
            <a:pPr algn="ctr"/>
            <a:r>
              <a:rPr lang="en-US" sz="1800" spc="0" dirty="0">
                <a:solidFill>
                  <a:schemeClr val="bg1"/>
                </a:solidFill>
              </a:rPr>
              <a:t>R$ </a:t>
            </a:r>
            <a:r>
              <a:rPr lang="en-US" spc="0" dirty="0">
                <a:solidFill>
                  <a:schemeClr val="bg1"/>
                </a:solidFill>
              </a:rPr>
              <a:t>1,5</a:t>
            </a:r>
            <a:r>
              <a:rPr lang="en-US" sz="1800" spc="0" dirty="0">
                <a:solidFill>
                  <a:schemeClr val="bg1"/>
                </a:solidFill>
              </a:rPr>
              <a:t>BI</a:t>
            </a:r>
            <a:endParaRPr lang="en-US" spc="-300" dirty="0">
              <a:solidFill>
                <a:schemeClr val="bg1"/>
              </a:solidFill>
            </a:endParaRP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BE1DA639-F1B0-32D4-E965-85ECD5DACB52}"/>
              </a:ext>
            </a:extLst>
          </p:cNvPr>
          <p:cNvSpPr txBox="1"/>
          <p:nvPr/>
        </p:nvSpPr>
        <p:spPr>
          <a:xfrm>
            <a:off x="3439985" y="5051218"/>
            <a:ext cx="1918851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</a:rPr>
              <a:t>EM MÍDIA</a:t>
            </a:r>
          </a:p>
          <a:p>
            <a:pPr algn="ctr"/>
            <a:r>
              <a:rPr lang="en-US" sz="1100">
                <a:solidFill>
                  <a:schemeClr val="bg1"/>
                </a:solidFill>
              </a:rPr>
              <a:t>ESPONTÂNEA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773F409C-7BD8-5581-6A60-FD8D13A976EA}"/>
              </a:ext>
            </a:extLst>
          </p:cNvPr>
          <p:cNvSpPr txBox="1">
            <a:spLocks/>
          </p:cNvSpPr>
          <p:nvPr/>
        </p:nvSpPr>
        <p:spPr>
          <a:xfrm>
            <a:off x="568697" y="4230420"/>
            <a:ext cx="2682491" cy="52527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pc="0" dirty="0">
                <a:solidFill>
                  <a:schemeClr val="bg1"/>
                </a:solidFill>
              </a:rPr>
              <a:t>+ 87</a:t>
            </a:r>
            <a:r>
              <a:rPr lang="en-US" sz="1800" spc="0" dirty="0">
                <a:solidFill>
                  <a:schemeClr val="bg1"/>
                </a:solidFill>
              </a:rPr>
              <a:t>MIL</a:t>
            </a:r>
            <a:endParaRPr lang="en-US" spc="-300" dirty="0">
              <a:solidFill>
                <a:schemeClr val="bg1"/>
              </a:solidFill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37FEDE6-5656-3F6D-BB1E-9CE31DF45E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127156" y="3384677"/>
            <a:ext cx="698620" cy="55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DBB86-9ED1-7F20-7DDD-2964A3A62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715EA93A-8F11-01E7-857D-CA43327555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126C01-B6D4-0A25-7412-BADF974D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462E53C-0E56-571C-0516-585C52CCD27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0E62268-0A59-E8E1-C6F4-0D20C49F348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3037A6F-5BBE-9AA8-3442-A52253514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E99E5C7-D3E9-964B-41F6-963FA9BCE0F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2A76AFC-E7AB-E0D0-BA42-F69038460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E5F153F-5E96-0930-7DC5-D0E4E06D021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CD4F46C-EB01-F665-F524-AFB9D185FF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0DD39B1-7355-0124-B119-AF78D061CDDF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9E8597E-3A95-02C8-4209-FDC928E314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88DE2F69-1C44-EB8E-ADEE-85D60FF96F0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B5D7070-8388-F751-FCCD-EA2BF8F14D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B9902AD-3302-EED6-DAC5-0560D53CD1D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266EDBFC-CDA1-CF18-0CF2-32CFCFD186DF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D19F3A7A-2CB9-6923-48B0-2397318EDDF4}"/>
              </a:ext>
            </a:extLst>
          </p:cNvPr>
          <p:cNvSpPr/>
          <p:nvPr/>
        </p:nvSpPr>
        <p:spPr>
          <a:xfrm>
            <a:off x="5120490" y="5282496"/>
            <a:ext cx="369099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Fonte: Benefícios Econômicos da Expansão do Saneamento no Brasil, 2022.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A2409010-08FE-1CB3-4734-A3E8939430D5}"/>
              </a:ext>
            </a:extLst>
          </p:cNvPr>
          <p:cNvSpPr txBox="1">
            <a:spLocks/>
          </p:cNvSpPr>
          <p:nvPr/>
        </p:nvSpPr>
        <p:spPr>
          <a:xfrm>
            <a:off x="5208174" y="2347444"/>
            <a:ext cx="4482071" cy="70423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oppins" panose="00000500000000000000" pitchFamily="2" charset="0"/>
                <a:cs typeface="Poppins" panose="00000500000000000000" pitchFamily="2" charset="0"/>
              </a:rPr>
              <a:t>SAÚDE</a:t>
            </a:r>
            <a:r>
              <a:rPr lang="en-US" sz="3600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600" spc="300" dirty="0">
              <a:solidFill>
                <a:srgbClr val="0D94C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40EA27EE-C2ED-88CC-F646-CDD5D0F03CD8}"/>
              </a:ext>
            </a:extLst>
          </p:cNvPr>
          <p:cNvSpPr txBox="1"/>
          <p:nvPr/>
        </p:nvSpPr>
        <p:spPr>
          <a:xfrm>
            <a:off x="5208173" y="3132007"/>
            <a:ext cx="3603311" cy="167174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A economia em saúde, seja com afastamentos ou gastos com internações no sistema público de saúde brasileiro, deve chegar a </a:t>
            </a:r>
          </a:p>
          <a:p>
            <a:pPr>
              <a:lnSpc>
                <a:spcPct val="150000"/>
              </a:lnSpc>
            </a:pPr>
            <a:r>
              <a:rPr lang="pt-BR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R$ 25 bilhões no país.</a:t>
            </a:r>
            <a:endParaRPr lang="en-US" sz="1400" b="1" dirty="0">
              <a:solidFill>
                <a:schemeClr val="tx1">
                  <a:alpha val="80000"/>
                </a:schemeClr>
              </a:solidFill>
              <a:latin typeface="Montserrat" panose="00000500000000000000" pitchFamily="2" charset="0"/>
            </a:endParaRPr>
          </a:p>
        </p:txBody>
      </p:sp>
      <p:pic>
        <p:nvPicPr>
          <p:cNvPr id="22" name="Espaço Reservado para Imagem 15" descr="Garrafa de plástico&#10;&#10;Descrição gerada automaticamente com confiança baixa">
            <a:extLst>
              <a:ext uri="{FF2B5EF4-FFF2-40B4-BE49-F238E27FC236}">
                <a16:creationId xmlns:a16="http://schemas.microsoft.com/office/drawing/2014/main" id="{EA38D45D-78FE-FFA2-B96B-E0BDC4CF3A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286" r="43068"/>
          <a:stretch/>
        </p:blipFill>
        <p:spPr>
          <a:xfrm>
            <a:off x="985279" y="1364869"/>
            <a:ext cx="3527086" cy="47334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235CAF1F-31EC-DB1D-FD0B-58C0B7EF4AEC}"/>
              </a:ext>
            </a:extLst>
          </p:cNvPr>
          <p:cNvSpPr/>
          <p:nvPr/>
        </p:nvSpPr>
        <p:spPr>
          <a:xfrm>
            <a:off x="5120490" y="1828589"/>
            <a:ext cx="3527087" cy="349626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b="1" spc="3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 DA UNIVERSALIZAÇÃO DO SANEAMENTO</a:t>
            </a:r>
            <a:endParaRPr lang="pt-BR" sz="900" b="1">
              <a:latin typeface="Poppins" panose="00000500000000000000" pitchFamily="2" charset="0"/>
              <a:ea typeface="Open Sans"/>
              <a:cs typeface="Poppins" panose="00000500000000000000" pitchFamily="2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2E1C80FB-44EA-0C49-277E-8EA99D8A28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CB5BB575-B87F-AB48-5D56-993B6967822E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3">
            <a:extLst>
              <a:ext uri="{FF2B5EF4-FFF2-40B4-BE49-F238E27FC236}">
                <a16:creationId xmlns:a16="http://schemas.microsoft.com/office/drawing/2014/main" id="{01019717-6EB6-74DD-93AA-F437E12DFEC6}"/>
              </a:ext>
            </a:extLst>
          </p:cNvPr>
          <p:cNvSpPr/>
          <p:nvPr/>
        </p:nvSpPr>
        <p:spPr>
          <a:xfrm>
            <a:off x="9700596" y="3012946"/>
            <a:ext cx="1862735" cy="1699767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6611B5B6-8C0C-0376-3DF6-40A89EE2191D}"/>
              </a:ext>
            </a:extLst>
          </p:cNvPr>
          <p:cNvSpPr txBox="1">
            <a:spLocks/>
          </p:cNvSpPr>
          <p:nvPr/>
        </p:nvSpPr>
        <p:spPr>
          <a:xfrm>
            <a:off x="9690245" y="3396865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SNIS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DATASUS</a:t>
            </a:r>
            <a:endParaRPr lang="en-US" sz="1600" spc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A13F2-51C6-E503-697F-1299CA5BC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E73D92E-6800-5D09-AC90-E759EF77FE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BA67F7-EF7B-63D9-EFB6-23E5DC7D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3BEA4C4-C043-322B-02EA-D7EC36D81E2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8C36E9D-CFFC-52BC-8AC5-F17D709F6E1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4989457-1FAB-8603-FCD9-95D667F5C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7DA4B86-CBAD-A8A5-4864-D8BE6563B2F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327B763-22D6-6908-9F2B-660DAA0AC8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765078A-E43D-DE41-3216-86B3B9C9368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D32CB7A-2454-CB4B-9595-B260E509B0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13CD70B-533B-CD00-FCE3-9960DD23C9A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77234A3-9469-1B55-4157-2E3E5DC4EB2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6AF5B82-EA97-A58A-F889-7B8D487CE60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6745639-2647-87F7-B825-E3213D11D2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6FA9CA8-AFB2-157B-E382-6B7AA319140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C398C575-4397-A4E5-5205-1DB931FF4729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61D7749C-9A74-2C05-938B-CF672A754439}"/>
              </a:ext>
            </a:extLst>
          </p:cNvPr>
          <p:cNvSpPr/>
          <p:nvPr/>
        </p:nvSpPr>
        <p:spPr>
          <a:xfrm>
            <a:off x="5120490" y="1828589"/>
            <a:ext cx="3527087" cy="349626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b="1" spc="3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 DA UNIVERSALIZAÇÃO DO SANEAMENTO</a:t>
            </a:r>
            <a:endParaRPr lang="pt-BR" sz="900" b="1">
              <a:latin typeface="Poppins" panose="00000500000000000000" pitchFamily="2" charset="0"/>
              <a:ea typeface="Open Sans"/>
              <a:cs typeface="Poppins" panose="00000500000000000000" pitchFamily="2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F7DA5CC-642B-A8C3-F36F-7A8DDCB2D0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15E68617-F158-FD68-7210-6E0A51B5809C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3">
            <a:extLst>
              <a:ext uri="{FF2B5EF4-FFF2-40B4-BE49-F238E27FC236}">
                <a16:creationId xmlns:a16="http://schemas.microsoft.com/office/drawing/2014/main" id="{E969417F-F45E-B49D-B849-FBEC7D9C45DA}"/>
              </a:ext>
            </a:extLst>
          </p:cNvPr>
          <p:cNvSpPr/>
          <p:nvPr/>
        </p:nvSpPr>
        <p:spPr>
          <a:xfrm>
            <a:off x="9700596" y="3012946"/>
            <a:ext cx="1862735" cy="1699767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3963A57E-A6AD-5EE4-9276-BA242EB76146}"/>
              </a:ext>
            </a:extLst>
          </p:cNvPr>
          <p:cNvSpPr txBox="1">
            <a:spLocks/>
          </p:cNvSpPr>
          <p:nvPr/>
        </p:nvSpPr>
        <p:spPr>
          <a:xfrm>
            <a:off x="9684796" y="3274626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SNIS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IBGE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INEP</a:t>
            </a:r>
            <a:endParaRPr lang="en-US" sz="1600" spc="0" dirty="0">
              <a:solidFill>
                <a:schemeClr val="bg1"/>
              </a:solidFill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C37970C-2695-49B0-51D9-1839064BF6B5}"/>
              </a:ext>
            </a:extLst>
          </p:cNvPr>
          <p:cNvSpPr txBox="1">
            <a:spLocks/>
          </p:cNvSpPr>
          <p:nvPr/>
        </p:nvSpPr>
        <p:spPr>
          <a:xfrm>
            <a:off x="5208174" y="2277169"/>
            <a:ext cx="4482071" cy="70423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0" dirty="0">
                <a:latin typeface="Poppins" panose="00000500000000000000" pitchFamily="2" charset="0"/>
                <a:cs typeface="Poppins" panose="00000500000000000000" pitchFamily="2" charset="0"/>
              </a:rPr>
              <a:t>SANEAMENTO E EDUCAÇÃO</a:t>
            </a:r>
            <a:r>
              <a:rPr lang="en-US" sz="3600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600" spc="300" dirty="0">
              <a:solidFill>
                <a:srgbClr val="0D94C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2825EC96-C165-DAC8-EE8F-330A80ED1092}"/>
              </a:ext>
            </a:extLst>
          </p:cNvPr>
          <p:cNvSpPr txBox="1"/>
          <p:nvPr/>
        </p:nvSpPr>
        <p:spPr>
          <a:xfrm>
            <a:off x="5208174" y="3256901"/>
            <a:ext cx="3603309" cy="1994905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C</a:t>
            </a:r>
            <a:r>
              <a:rPr lang="pt-BR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rianças</a:t>
            </a:r>
            <a:r>
              <a:rPr lang="pt-BR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 e jovens que moram em áreas sem acesso aos serviços de coleta de esgoto possuem escolaridade média menor. </a:t>
            </a:r>
          </a:p>
          <a:p>
            <a:pPr>
              <a:lnSpc>
                <a:spcPct val="150000"/>
              </a:lnSpc>
            </a:pPr>
            <a:r>
              <a:rPr lang="pt-BR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Com saneamento: 11,9 anos</a:t>
            </a:r>
          </a:p>
          <a:p>
            <a:pPr>
              <a:lnSpc>
                <a:spcPct val="150000"/>
              </a:lnSpc>
            </a:pPr>
            <a:r>
              <a:rPr lang="pt-BR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Sem saneamento: 10 anos</a:t>
            </a:r>
            <a:endParaRPr lang="en-US" sz="1600" b="1" dirty="0">
              <a:solidFill>
                <a:schemeClr val="tx1">
                  <a:alpha val="80000"/>
                </a:schemeClr>
              </a:solidFill>
              <a:latin typeface="Montserrat" panose="00000500000000000000" pitchFamily="2" charset="0"/>
              <a:ea typeface="Open Sans"/>
              <a:cs typeface="Open Sans"/>
            </a:endParaRPr>
          </a:p>
        </p:txBody>
      </p:sp>
      <p:pic>
        <p:nvPicPr>
          <p:cNvPr id="24" name="Picture 2" descr="menino escrevendo em papel de impressora perto de menina">
            <a:extLst>
              <a:ext uri="{FF2B5EF4-FFF2-40B4-BE49-F238E27FC236}">
                <a16:creationId xmlns:a16="http://schemas.microsoft.com/office/drawing/2014/main" id="{8A36A687-58D0-7D43-A05F-4DA4AE840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0" r="25150"/>
          <a:stretch/>
        </p:blipFill>
        <p:spPr bwMode="auto">
          <a:xfrm>
            <a:off x="1005471" y="1364871"/>
            <a:ext cx="3527084" cy="473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D1C40582-A514-39FB-74D8-B0FF67CDCE7D}"/>
              </a:ext>
            </a:extLst>
          </p:cNvPr>
          <p:cNvSpPr/>
          <p:nvPr/>
        </p:nvSpPr>
        <p:spPr>
          <a:xfrm>
            <a:off x="5120490" y="5570728"/>
            <a:ext cx="369099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Fonte: Benefícios Econômicos da Expansão do Saneamento no Brasil, 2022.</a:t>
            </a:r>
          </a:p>
        </p:txBody>
      </p:sp>
    </p:spTree>
    <p:extLst>
      <p:ext uri="{BB962C8B-B14F-4D97-AF65-F5344CB8AC3E}">
        <p14:creationId xmlns:p14="http://schemas.microsoft.com/office/powerpoint/2010/main" val="192342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B8BF-0A06-6804-BB5B-82BB5270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D8A553-8727-1DCC-F89C-7A180567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5CEB46F-57FB-82C5-8CF5-A092A791C4F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C47E5A3-0581-D360-09A6-5C03FA04F80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E7E0269-265B-5C50-003B-46C8374AB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80B64B6-F26D-7677-1A59-DF1E3BF0C6D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BE2C5AA-F8DD-D11F-B642-F457C90E4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E00BAEA-E76F-0DA4-20F1-30B1D0D29CC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7D50A4C-D142-03D8-021A-0D15EDD7B9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296C1CE-731E-15C6-5D98-37661DD95D1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6530B93-0897-3D16-1479-5B566E02AD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570B0D6-0E48-BE2B-52E4-45E9B3466BA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AAE25346-FA4E-816D-FC27-787CA56917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BF1838F-3D0E-336F-3FEB-DAC143CBC0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0E1A741C-C74F-1791-910C-6BDD011E8D52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D64B0AB8-B923-9896-CA85-4D20D6D1A615}"/>
              </a:ext>
            </a:extLst>
          </p:cNvPr>
          <p:cNvSpPr/>
          <p:nvPr/>
        </p:nvSpPr>
        <p:spPr>
          <a:xfrm>
            <a:off x="5120490" y="1828589"/>
            <a:ext cx="3527087" cy="349626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b="1" spc="3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 DA UNIVERSALIZAÇÃO DO SANEAMENTO</a:t>
            </a:r>
            <a:endParaRPr lang="pt-BR" sz="900" b="1">
              <a:latin typeface="Poppins" panose="00000500000000000000" pitchFamily="2" charset="0"/>
              <a:ea typeface="Open Sans"/>
              <a:cs typeface="Poppins" panose="00000500000000000000" pitchFamily="2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CC82D2E2-8AA0-77B4-B136-DACC3A769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C81331C2-B15C-142C-7273-DA4EA436391E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3">
            <a:extLst>
              <a:ext uri="{FF2B5EF4-FFF2-40B4-BE49-F238E27FC236}">
                <a16:creationId xmlns:a16="http://schemas.microsoft.com/office/drawing/2014/main" id="{A67EEC15-3D94-4219-96AF-A45E3A285B24}"/>
              </a:ext>
            </a:extLst>
          </p:cNvPr>
          <p:cNvSpPr/>
          <p:nvPr/>
        </p:nvSpPr>
        <p:spPr>
          <a:xfrm>
            <a:off x="9700596" y="3012946"/>
            <a:ext cx="1862735" cy="1699767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4AA1AE5B-F77A-0DF7-B977-F3D848441489}"/>
              </a:ext>
            </a:extLst>
          </p:cNvPr>
          <p:cNvSpPr txBox="1">
            <a:spLocks/>
          </p:cNvSpPr>
          <p:nvPr/>
        </p:nvSpPr>
        <p:spPr>
          <a:xfrm>
            <a:off x="9684796" y="3383955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IBGE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MF</a:t>
            </a:r>
            <a:endParaRPr lang="en-US" sz="1600" spc="0" dirty="0">
              <a:solidFill>
                <a:schemeClr val="bg1"/>
              </a:solidFill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BB51A627-1D2E-25C2-473D-38D0FDE8C81C}"/>
              </a:ext>
            </a:extLst>
          </p:cNvPr>
          <p:cNvSpPr txBox="1">
            <a:spLocks/>
          </p:cNvSpPr>
          <p:nvPr/>
        </p:nvSpPr>
        <p:spPr>
          <a:xfrm>
            <a:off x="5208174" y="2277169"/>
            <a:ext cx="4482071" cy="70423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0" dirty="0">
                <a:latin typeface="Poppins" panose="00000500000000000000" pitchFamily="2" charset="0"/>
                <a:cs typeface="Poppins" panose="00000500000000000000" pitchFamily="2" charset="0"/>
              </a:rPr>
              <a:t>RENDA</a:t>
            </a:r>
            <a:r>
              <a:rPr lang="en-US" sz="3600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600" spc="300" dirty="0">
              <a:solidFill>
                <a:srgbClr val="0D94C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212AC2F7-1EBF-83B8-D54A-55A37BAC3424}"/>
              </a:ext>
            </a:extLst>
          </p:cNvPr>
          <p:cNvSpPr txBox="1"/>
          <p:nvPr/>
        </p:nvSpPr>
        <p:spPr>
          <a:xfrm>
            <a:off x="5208174" y="2889951"/>
            <a:ext cx="3925950" cy="23180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Pessoas que moram em áreas sem acesso aos serviços de saneamento possuem renda salarial média menor.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Renda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média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pessoas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com </a:t>
            </a:r>
            <a:r>
              <a:rPr lang="en-US" sz="1400" b="1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saneamento</a:t>
            </a: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: R$3.359,12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Renda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média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pessoas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sem</a:t>
            </a: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saneamento</a:t>
            </a: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: R$2.103,59</a:t>
            </a:r>
          </a:p>
        </p:txBody>
      </p:sp>
      <p:pic>
        <p:nvPicPr>
          <p:cNvPr id="22" name="Espaço Reservado para Imagem 10">
            <a:extLst>
              <a:ext uri="{FF2B5EF4-FFF2-40B4-BE49-F238E27FC236}">
                <a16:creationId xmlns:a16="http://schemas.microsoft.com/office/drawing/2014/main" id="{E1C1D0D8-70B2-8C00-D474-F14487093F4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4" r="25646"/>
          <a:stretch/>
        </p:blipFill>
        <p:spPr>
          <a:xfrm>
            <a:off x="981075" y="1364871"/>
            <a:ext cx="3572943" cy="4790538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D6965B02-E563-D794-E805-B77A792D258D}"/>
              </a:ext>
            </a:extLst>
          </p:cNvPr>
          <p:cNvSpPr/>
          <p:nvPr/>
        </p:nvSpPr>
        <p:spPr>
          <a:xfrm>
            <a:off x="5120490" y="5570728"/>
            <a:ext cx="369099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Fonte: Benefícios Econômicos da Expansão do Saneamento no Brasil, 2022.</a:t>
            </a:r>
          </a:p>
        </p:txBody>
      </p:sp>
    </p:spTree>
    <p:extLst>
      <p:ext uri="{BB962C8B-B14F-4D97-AF65-F5344CB8AC3E}">
        <p14:creationId xmlns:p14="http://schemas.microsoft.com/office/powerpoint/2010/main" val="277066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1AEC-7AD2-2D30-DF75-C5E6FA7A4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80A58BB-FCB4-AC40-1CBB-130B355B04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92C7F3-FF1D-8676-1CB0-6CDCF74ED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0009620-44A5-252C-2992-BD561313EB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97E9F74-2A31-B048-19B6-AA26F4A0FE5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15585EF-7A25-0CB2-E83B-9682A55B9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7D2A549-2310-EC5B-186B-EE326173B7E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9656A25-0DA9-EBD6-6367-0E74B12490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443C397-9F83-5A19-3E83-A577E65853E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8491D0A6-8BB5-456D-D129-AC9E10CE4F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6C66CEB-E224-B859-6508-8B722372071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0795018-C3E7-D1E9-D102-FD68984C03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C804896-0669-A308-4366-D1833BA8638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1866DA2-8E12-0C55-5A27-93F681765A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6B862A4-CA8F-7F82-D037-07F39BF92C0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B8584A1E-9E13-751C-7D80-4173EE711917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FAF7890E-2CE1-F953-8143-768A37BE0013}"/>
              </a:ext>
            </a:extLst>
          </p:cNvPr>
          <p:cNvSpPr/>
          <p:nvPr/>
        </p:nvSpPr>
        <p:spPr>
          <a:xfrm>
            <a:off x="5120490" y="1828589"/>
            <a:ext cx="3527087" cy="349626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b="1" spc="3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 DA UNIVERSALIZAÇÃO DO SANEAMENTO</a:t>
            </a:r>
            <a:endParaRPr lang="pt-BR" sz="900" b="1">
              <a:latin typeface="Poppins" panose="00000500000000000000" pitchFamily="2" charset="0"/>
              <a:ea typeface="Open Sans"/>
              <a:cs typeface="Poppins" panose="00000500000000000000" pitchFamily="2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5D27B624-E828-37CD-314A-4A3462AF85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A9C741F1-8177-EF15-7B0F-CFC97DDA65CD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3">
            <a:extLst>
              <a:ext uri="{FF2B5EF4-FFF2-40B4-BE49-F238E27FC236}">
                <a16:creationId xmlns:a16="http://schemas.microsoft.com/office/drawing/2014/main" id="{FDCF42CC-BE70-19FA-3B4E-D2ED88A271AB}"/>
              </a:ext>
            </a:extLst>
          </p:cNvPr>
          <p:cNvSpPr/>
          <p:nvPr/>
        </p:nvSpPr>
        <p:spPr>
          <a:xfrm>
            <a:off x="9700596" y="3012946"/>
            <a:ext cx="1862735" cy="1699767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E353F202-9156-5D53-D287-89DA02C35680}"/>
              </a:ext>
            </a:extLst>
          </p:cNvPr>
          <p:cNvSpPr txBox="1">
            <a:spLocks/>
          </p:cNvSpPr>
          <p:nvPr/>
        </p:nvSpPr>
        <p:spPr>
          <a:xfrm>
            <a:off x="9684796" y="3274626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IBGE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MF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MT</a:t>
            </a:r>
            <a:endParaRPr lang="en-US" sz="1600" spc="0" dirty="0">
              <a:solidFill>
                <a:schemeClr val="bg1"/>
              </a:solidFill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B25F81D1-EF2E-3F71-5A6F-AFF0C357F383}"/>
              </a:ext>
            </a:extLst>
          </p:cNvPr>
          <p:cNvSpPr txBox="1">
            <a:spLocks/>
          </p:cNvSpPr>
          <p:nvPr/>
        </p:nvSpPr>
        <p:spPr>
          <a:xfrm>
            <a:off x="5208174" y="2277169"/>
            <a:ext cx="4482071" cy="70423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0" dirty="0">
                <a:latin typeface="Poppins" panose="00000500000000000000" pitchFamily="2" charset="0"/>
                <a:cs typeface="Poppins" panose="00000500000000000000" pitchFamily="2" charset="0"/>
              </a:rPr>
              <a:t>TURISMO</a:t>
            </a:r>
            <a:r>
              <a:rPr lang="en-US" sz="3600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600" spc="300" dirty="0">
              <a:solidFill>
                <a:srgbClr val="0D94C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4CFF4689-14A0-7F50-5C7D-5722DEAD3E9D}"/>
              </a:ext>
            </a:extLst>
          </p:cNvPr>
          <p:cNvSpPr txBox="1"/>
          <p:nvPr/>
        </p:nvSpPr>
        <p:spPr>
          <a:xfrm>
            <a:off x="5164503" y="3097242"/>
            <a:ext cx="3427201" cy="167174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Estima-se que o ganho de renda com o turismo no Brasil devido ao pleno acesso aos serviços de saneamento </a:t>
            </a:r>
            <a:r>
              <a:rPr lang="pt-BR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chegue a </a:t>
            </a:r>
          </a:p>
          <a:p>
            <a:pPr>
              <a:lnSpc>
                <a:spcPct val="150000"/>
              </a:lnSpc>
            </a:pPr>
            <a:r>
              <a:rPr lang="pt-BR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R$ 80 bilhões no país.</a:t>
            </a:r>
            <a:endParaRPr lang="en-US" sz="1400" b="1" dirty="0">
              <a:solidFill>
                <a:schemeClr val="tx1">
                  <a:alpha val="80000"/>
                </a:schemeClr>
              </a:solidFill>
              <a:latin typeface="Montserrat" panose="00000500000000000000" pitchFamily="2" charset="0"/>
            </a:endParaRPr>
          </a:p>
        </p:txBody>
      </p:sp>
      <p:pic>
        <p:nvPicPr>
          <p:cNvPr id="18" name="Picture 2" descr="2023: O que fazer em Minas Gerais - OS 10 MELHORES pontos turísticos -  Tripadvisor">
            <a:extLst>
              <a:ext uri="{FF2B5EF4-FFF2-40B4-BE49-F238E27FC236}">
                <a16:creationId xmlns:a16="http://schemas.microsoft.com/office/drawing/2014/main" id="{535483AE-93AC-0A32-3816-837E0734A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" t="10504" r="-227" b="16514"/>
          <a:stretch/>
        </p:blipFill>
        <p:spPr bwMode="auto">
          <a:xfrm>
            <a:off x="1017074" y="1364871"/>
            <a:ext cx="3602254" cy="276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7F3C61C4-8E94-3319-1E49-4BDC32CE8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6" t="261" r="4095" b="6780"/>
          <a:stretch/>
        </p:blipFill>
        <p:spPr bwMode="auto">
          <a:xfrm>
            <a:off x="1014949" y="3465278"/>
            <a:ext cx="3602254" cy="26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4D4E12CF-D3FB-B11F-CFD2-04F5DC2D5F78}"/>
              </a:ext>
            </a:extLst>
          </p:cNvPr>
          <p:cNvSpPr/>
          <p:nvPr/>
        </p:nvSpPr>
        <p:spPr>
          <a:xfrm>
            <a:off x="5120490" y="5282496"/>
            <a:ext cx="369099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/>
                <a:cs typeface="Open Sans"/>
              </a:rPr>
              <a:t>Fonte: Benefícios Econômicos da Expansão do Saneamento no Brasil, 2022.</a:t>
            </a:r>
          </a:p>
        </p:txBody>
      </p:sp>
    </p:spTree>
    <p:extLst>
      <p:ext uri="{BB962C8B-B14F-4D97-AF65-F5344CB8AC3E}">
        <p14:creationId xmlns:p14="http://schemas.microsoft.com/office/powerpoint/2010/main" val="176279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C72F-49AC-CB79-F551-818146088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189E9D4-2CBD-E0E3-4800-9B5F843DAB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854D20-1138-2266-673C-285BED90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3857EBA-6C59-F61C-9F29-F9B2502D0C8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C2EFE38-DD50-67FB-C8F7-B2D0AECB154D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DE96759-57BA-03E1-15D9-31FECA242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A3CD746-ADFD-0DF0-F2C9-0274402BB5A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EDD80B3-881F-3E59-B76A-BF16F86A0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876FF82-3CB1-8125-4384-063AD4070C9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4C3F85B-342F-F023-39D1-5182440C3E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0A62957-6FFA-1EA2-8B42-428C243868D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6DC1E5C-434A-B2A5-07AA-4FCFAD5DCD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01C2799-4126-B2C2-452C-915C8F81C8C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AF3694B4-E42E-3D08-4C41-44FD281A5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A8B9C1A-1C87-83F3-C608-274E131A814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5195BDBA-B1D4-C4CD-5D44-1C1E8C920AC2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m 24">
            <a:extLst>
              <a:ext uri="{FF2B5EF4-FFF2-40B4-BE49-F238E27FC236}">
                <a16:creationId xmlns:a16="http://schemas.microsoft.com/office/drawing/2014/main" id="{898FA273-6A92-E8E9-70A2-41C8EAB66B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94E4C910-A309-4B98-EA07-2F645AC35B5C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A1E9592A-5E39-EDEA-F37A-728CC432702E}"/>
              </a:ext>
            </a:extLst>
          </p:cNvPr>
          <p:cNvSpPr/>
          <p:nvPr/>
        </p:nvSpPr>
        <p:spPr>
          <a:xfrm>
            <a:off x="4865843" y="5607530"/>
            <a:ext cx="3138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Fonte: A Vida Sem Saneamento – Para quem falta e onde mora essa população, 2023</a:t>
            </a:r>
            <a:endParaRPr lang="pt-BR" altLang="pt-BR" sz="9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F146B27-75BF-BAEC-34C0-CC3308A2F27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854" r="24405"/>
          <a:stretch/>
        </p:blipFill>
        <p:spPr>
          <a:xfrm>
            <a:off x="1005756" y="1374809"/>
            <a:ext cx="3538579" cy="4741519"/>
          </a:xfrm>
          <a:prstGeom prst="rect">
            <a:avLst/>
          </a:prstGeom>
        </p:spPr>
      </p:pic>
      <p:sp>
        <p:nvSpPr>
          <p:cNvPr id="27" name="Oval 19">
            <a:extLst>
              <a:ext uri="{FF2B5EF4-FFF2-40B4-BE49-F238E27FC236}">
                <a16:creationId xmlns:a16="http://schemas.microsoft.com/office/drawing/2014/main" id="{13D0CAB1-392B-BCA0-C9C8-D4822275700E}"/>
              </a:ext>
            </a:extLst>
          </p:cNvPr>
          <p:cNvSpPr/>
          <p:nvPr/>
        </p:nvSpPr>
        <p:spPr>
          <a:xfrm>
            <a:off x="4991591" y="2328541"/>
            <a:ext cx="1307218" cy="130721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0">
            <a:extLst>
              <a:ext uri="{FF2B5EF4-FFF2-40B4-BE49-F238E27FC236}">
                <a16:creationId xmlns:a16="http://schemas.microsoft.com/office/drawing/2014/main" id="{1BAD9597-8B5D-F59E-3942-AFFA8DE6E6ED}"/>
              </a:ext>
            </a:extLst>
          </p:cNvPr>
          <p:cNvSpPr/>
          <p:nvPr/>
        </p:nvSpPr>
        <p:spPr>
          <a:xfrm>
            <a:off x="5322377" y="2471085"/>
            <a:ext cx="2857892" cy="2857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97951305-1630-4642-AEF2-EEEA300D2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568" y="2655368"/>
            <a:ext cx="2069509" cy="128217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JOVENS COM </a:t>
            </a:r>
            <a:b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</a:b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MENOS DE </a:t>
            </a:r>
            <a:b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</a:b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20 ANOS</a:t>
            </a:r>
            <a:endParaRPr lang="en-US" sz="1800" spc="-300" dirty="0">
              <a:solidFill>
                <a:schemeClr val="bg1"/>
              </a:solidFill>
              <a:latin typeface="Montserrat-Bold (Títulos)"/>
              <a:cs typeface="Poppins" panose="00000500000000000000" pitchFamily="2" charset="0"/>
            </a:endParaRP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4E336696-9E46-0F80-038C-E917B365DFC7}"/>
              </a:ext>
            </a:extLst>
          </p:cNvPr>
          <p:cNvSpPr txBox="1"/>
          <p:nvPr/>
        </p:nvSpPr>
        <p:spPr>
          <a:xfrm>
            <a:off x="5851553" y="4044587"/>
            <a:ext cx="1812897" cy="107933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>
                <a:solidFill>
                  <a:schemeClr val="bg1">
                    <a:alpha val="80000"/>
                  </a:schemeClr>
                </a:solidFill>
                <a:latin typeface="Montserrat" panose="00000500000000000000" pitchFamily="2" charset="0"/>
              </a:rPr>
              <a:t>POSSUEM PRIVAÇÃO DE ACESSO À INFRAESTRUTURA DE SANEAMENTO</a:t>
            </a:r>
          </a:p>
        </p:txBody>
      </p:sp>
      <p:sp>
        <p:nvSpPr>
          <p:cNvPr id="33" name="Oval 19">
            <a:extLst>
              <a:ext uri="{FF2B5EF4-FFF2-40B4-BE49-F238E27FC236}">
                <a16:creationId xmlns:a16="http://schemas.microsoft.com/office/drawing/2014/main" id="{D3E1A8E3-0034-7B11-C35F-42E5BCA0F2E2}"/>
              </a:ext>
            </a:extLst>
          </p:cNvPr>
          <p:cNvSpPr/>
          <p:nvPr/>
        </p:nvSpPr>
        <p:spPr>
          <a:xfrm>
            <a:off x="10392081" y="4235465"/>
            <a:ext cx="1307218" cy="130721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20">
            <a:extLst>
              <a:ext uri="{FF2B5EF4-FFF2-40B4-BE49-F238E27FC236}">
                <a16:creationId xmlns:a16="http://schemas.microsoft.com/office/drawing/2014/main" id="{3DAE95BF-9A61-0D8B-503A-D47F1136D8E2}"/>
              </a:ext>
            </a:extLst>
          </p:cNvPr>
          <p:cNvSpPr/>
          <p:nvPr/>
        </p:nvSpPr>
        <p:spPr>
          <a:xfrm>
            <a:off x="8625234" y="2538353"/>
            <a:ext cx="2857892" cy="2857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Title 2">
            <a:extLst>
              <a:ext uri="{FF2B5EF4-FFF2-40B4-BE49-F238E27FC236}">
                <a16:creationId xmlns:a16="http://schemas.microsoft.com/office/drawing/2014/main" id="{75792457-7848-8FA1-0616-58620BDA5ABF}"/>
              </a:ext>
            </a:extLst>
          </p:cNvPr>
          <p:cNvSpPr txBox="1">
            <a:spLocks/>
          </p:cNvSpPr>
          <p:nvPr/>
        </p:nvSpPr>
        <p:spPr>
          <a:xfrm>
            <a:off x="8863718" y="3030386"/>
            <a:ext cx="2380924" cy="1282173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AUTODECLARADOS</a:t>
            </a:r>
            <a:b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</a:b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PRETOS, PARDOS </a:t>
            </a:r>
            <a:b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</a:b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E INDÍGENAS</a:t>
            </a:r>
            <a:endParaRPr lang="en-US" sz="1800" spc="-300" dirty="0">
              <a:solidFill>
                <a:schemeClr val="bg1"/>
              </a:solidFill>
              <a:latin typeface="Montserrat-Bold (Títulos)"/>
              <a:cs typeface="Poppins" panose="00000500000000000000" pitchFamily="2" charset="0"/>
            </a:endParaRP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8887B5ED-C808-F59F-C7FC-2F9648D46564}"/>
              </a:ext>
            </a:extLst>
          </p:cNvPr>
          <p:cNvSpPr txBox="1"/>
          <p:nvPr/>
        </p:nvSpPr>
        <p:spPr>
          <a:xfrm>
            <a:off x="9174287" y="4079590"/>
            <a:ext cx="1812897" cy="107933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>
                    <a:alpha val="80000"/>
                  </a:schemeClr>
                </a:solidFill>
                <a:latin typeface="Montserrat" panose="00000500000000000000" pitchFamily="2" charset="0"/>
              </a:rPr>
              <a:t>POSSUEM PRIVAÇÃO DE ACESSO À INFRAESTRUTURA DE SANEAMENTO</a:t>
            </a:r>
          </a:p>
        </p:txBody>
      </p:sp>
    </p:spTree>
    <p:extLst>
      <p:ext uri="{BB962C8B-B14F-4D97-AF65-F5344CB8AC3E}">
        <p14:creationId xmlns:p14="http://schemas.microsoft.com/office/powerpoint/2010/main" val="156820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ADBBA-B6ED-CFDD-2EB0-7D36CD7B7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8D5CF93-F351-CF13-C659-D8A720EDC2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34B251-25EB-56EB-D0EF-4C77D59A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979F47A-DC0F-7BD2-31BD-E709BFB10EF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CC0D3FA-C52A-F206-C5C0-A2FFAB2FDB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5F61B1-2AA8-9F91-E24E-068C415C5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3CAB19D-7205-B626-CEE0-7EDD773AF5E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2E19423-4BD2-1593-1987-FBA666C013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DBAB366-DDB6-A0AB-0A2F-920003CF8613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7FE6411-211B-4A4B-A51E-B861394081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05D42F5-71F9-75EB-6F5F-A0E0804724D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7D353F1-B745-BBC9-6E19-9C052469B48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27BD504-BE3A-26B1-755A-401823C002E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D1CC268-5023-1E10-0E53-D029D58609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56F36F2-E95A-FD4C-A34D-0B8B71AF2E5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360A2E07-704B-9C6E-85CA-E2432069B3DE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m 24">
            <a:extLst>
              <a:ext uri="{FF2B5EF4-FFF2-40B4-BE49-F238E27FC236}">
                <a16:creationId xmlns:a16="http://schemas.microsoft.com/office/drawing/2014/main" id="{65ED2E04-817A-1C9C-0884-78322D1DD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374738"/>
            <a:ext cx="698620" cy="559591"/>
          </a:xfrm>
          <a:prstGeom prst="rect">
            <a:avLst/>
          </a:prstGeom>
        </p:spPr>
      </p:pic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79C9D3A9-CBF2-6A57-4AB3-535EC2055C42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" descr="Estudo aponta que falta de saneamento prejudica mais de 130 milhões de  brasileiros | Jornal Guarulhos em Destaque">
            <a:extLst>
              <a:ext uri="{FF2B5EF4-FFF2-40B4-BE49-F238E27FC236}">
                <a16:creationId xmlns:a16="http://schemas.microsoft.com/office/drawing/2014/main" id="{3CB34A78-6840-5045-D1AF-12BE0ED18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" r="48056"/>
          <a:stretch/>
        </p:blipFill>
        <p:spPr bwMode="auto">
          <a:xfrm>
            <a:off x="991787" y="1364871"/>
            <a:ext cx="3571055" cy="47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9">
            <a:extLst>
              <a:ext uri="{FF2B5EF4-FFF2-40B4-BE49-F238E27FC236}">
                <a16:creationId xmlns:a16="http://schemas.microsoft.com/office/drawing/2014/main" id="{F79AF5C7-74A1-1531-EE88-07CE333C1524}"/>
              </a:ext>
            </a:extLst>
          </p:cNvPr>
          <p:cNvSpPr/>
          <p:nvPr/>
        </p:nvSpPr>
        <p:spPr>
          <a:xfrm>
            <a:off x="5131983" y="2119030"/>
            <a:ext cx="1307218" cy="130721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B7542C09-7B54-CA07-7803-B89923CAD6A7}"/>
              </a:ext>
            </a:extLst>
          </p:cNvPr>
          <p:cNvSpPr/>
          <p:nvPr/>
        </p:nvSpPr>
        <p:spPr>
          <a:xfrm>
            <a:off x="5444550" y="2385019"/>
            <a:ext cx="2857892" cy="2857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D0DDBBBC-98DB-3AD2-6125-2C3BE9C6E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17" y="2602876"/>
            <a:ext cx="3017828" cy="128217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SOMA DA RENDA FAMILIAR:</a:t>
            </a:r>
            <a:b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</a:br>
            <a:r>
              <a:rPr lang="en-US" sz="1800" spc="0" dirty="0">
                <a:solidFill>
                  <a:schemeClr val="bg1"/>
                </a:solidFill>
                <a:latin typeface="Montserrat-Bold (Títulos)"/>
                <a:cs typeface="Poppins" panose="00000500000000000000" pitchFamily="2" charset="0"/>
              </a:rPr>
              <a:t> ATÉ R$ 2.400,00</a:t>
            </a:r>
            <a:endParaRPr lang="en-US" sz="1800" spc="-300" dirty="0">
              <a:solidFill>
                <a:schemeClr val="bg1"/>
              </a:solidFill>
              <a:latin typeface="Montserrat-Bold (Títulos)"/>
              <a:cs typeface="Poppins" panose="00000500000000000000" pitchFamily="2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2294A7B6-36EF-CA88-2946-066370AC0C4A}"/>
              </a:ext>
            </a:extLst>
          </p:cNvPr>
          <p:cNvSpPr txBox="1"/>
          <p:nvPr/>
        </p:nvSpPr>
        <p:spPr>
          <a:xfrm>
            <a:off x="5761021" y="3874671"/>
            <a:ext cx="2224950" cy="82541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>
                <a:solidFill>
                  <a:schemeClr val="bg1">
                    <a:alpha val="80000"/>
                  </a:schemeClr>
                </a:solidFill>
                <a:latin typeface="Montserrat" panose="00000500000000000000" pitchFamily="2" charset="0"/>
              </a:rPr>
              <a:t>POSSUEM PRIVAÇÃO DE ACESSO À INFRAESTRUTURA DE SANEAMENTO</a:t>
            </a:r>
          </a:p>
        </p:txBody>
      </p:sp>
      <p:sp>
        <p:nvSpPr>
          <p:cNvPr id="23" name="Oval 19">
            <a:extLst>
              <a:ext uri="{FF2B5EF4-FFF2-40B4-BE49-F238E27FC236}">
                <a16:creationId xmlns:a16="http://schemas.microsoft.com/office/drawing/2014/main" id="{B841F115-A8D5-DFDE-C045-827FD7DD3D1D}"/>
              </a:ext>
            </a:extLst>
          </p:cNvPr>
          <p:cNvSpPr/>
          <p:nvPr/>
        </p:nvSpPr>
        <p:spPr>
          <a:xfrm>
            <a:off x="10442030" y="4407690"/>
            <a:ext cx="1307218" cy="130721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0">
            <a:extLst>
              <a:ext uri="{FF2B5EF4-FFF2-40B4-BE49-F238E27FC236}">
                <a16:creationId xmlns:a16="http://schemas.microsoft.com/office/drawing/2014/main" id="{58712442-8FBC-668D-5AB8-1E24E74B1564}"/>
              </a:ext>
            </a:extLst>
          </p:cNvPr>
          <p:cNvSpPr/>
          <p:nvPr/>
        </p:nvSpPr>
        <p:spPr>
          <a:xfrm>
            <a:off x="8708714" y="2450952"/>
            <a:ext cx="2857892" cy="2857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54AB264E-21D0-C514-9982-9D437046B651}"/>
              </a:ext>
            </a:extLst>
          </p:cNvPr>
          <p:cNvSpPr txBox="1">
            <a:spLocks/>
          </p:cNvSpPr>
          <p:nvPr/>
        </p:nvSpPr>
        <p:spPr>
          <a:xfrm>
            <a:off x="8952091" y="2665586"/>
            <a:ext cx="2371137" cy="71213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spc="0">
                <a:solidFill>
                  <a:schemeClr val="bg1"/>
                </a:solidFill>
                <a:latin typeface="Montserrat-Bold (Títulos)"/>
              </a:rPr>
              <a:t>ENSINO FUNDAMENTAL INCOMPLETO, SEM INSTRUÇÃO OU MENOS DE 1 ANO DE ESTUDO </a:t>
            </a:r>
            <a:endParaRPr lang="en-US" sz="1800" spc="-300">
              <a:solidFill>
                <a:schemeClr val="bg1"/>
              </a:solidFill>
              <a:latin typeface="Montserrat-Bold (Títulos)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A0F4C632-52CA-430C-5C0E-3A9FAC3CE7E2}"/>
              </a:ext>
            </a:extLst>
          </p:cNvPr>
          <p:cNvSpPr txBox="1"/>
          <p:nvPr/>
        </p:nvSpPr>
        <p:spPr>
          <a:xfrm>
            <a:off x="8952090" y="4477138"/>
            <a:ext cx="2371137" cy="3175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>
                <a:solidFill>
                  <a:schemeClr val="bg1">
                    <a:alpha val="80000"/>
                  </a:schemeClr>
                </a:solidFill>
                <a:latin typeface="Montserrat" panose="00000500000000000000" pitchFamily="2" charset="0"/>
              </a:rPr>
              <a:t>SÃO A GRANDE MAIORIA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BAE063B3-A097-C224-94ED-E3CE6545F368}"/>
              </a:ext>
            </a:extLst>
          </p:cNvPr>
          <p:cNvSpPr/>
          <p:nvPr/>
        </p:nvSpPr>
        <p:spPr>
          <a:xfrm>
            <a:off x="4865843" y="5607530"/>
            <a:ext cx="3138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Fonte: A Vida Sem Saneamento – Para quem falta e onde mora essa população, 2023</a:t>
            </a:r>
            <a:endParaRPr lang="pt-BR" altLang="pt-BR" sz="9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23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D5854-13CB-15C2-E86C-557B5E642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55535A7-E1DB-718D-3460-3433C54DCD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8C2975-2A40-7A9C-E8D4-DB56C009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EEC53AA-C31F-8E97-3A93-486D2E8BA2A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B4375F2-FEBB-AEBD-9236-7E1AF6B71DD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515AEE6-992F-5A9E-F50C-746F82EA3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2EC15DB-C959-E1A4-66EA-D8E742A863CA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3BD3C2E-A228-32FC-C3CD-746B1E935D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F1C859E-FF04-D717-3041-CA456DA5D7A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5753A5D-B3ED-CA11-B351-6F707013FC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A2F4730-7DEB-27A3-3F0D-58052F14198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AC367DF-6065-02EF-90F4-03310DD500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FAC91AF-C179-59C8-77B5-50619F1FC72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11CDA98-A074-C362-1E0F-77FBC25272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8EB2F66-51C1-0547-FB3A-509A6E829D8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0C19807D-752D-9B6A-69F3-AAF01E72F7BD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2C35EF96-8C80-82EF-8A05-CB0CEF3E2C35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D:\Arquivos de Trabalho\TRATABRASIL\Projeto 2021\Perfil da privação do saneamento no Brasil\Publicação\Fotos\Depositphotos_522505522_XL.jpg">
            <a:extLst>
              <a:ext uri="{FF2B5EF4-FFF2-40B4-BE49-F238E27FC236}">
                <a16:creationId xmlns:a16="http://schemas.microsoft.com/office/drawing/2014/main" id="{0A2A3889-A560-8671-B202-8FBE7D400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t="28971" r="-229" b="14047"/>
          <a:stretch/>
        </p:blipFill>
        <p:spPr bwMode="auto">
          <a:xfrm>
            <a:off x="25856" y="1371605"/>
            <a:ext cx="12174952" cy="474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E6B5596F-AFE2-1496-3C49-D24E339DDA53}"/>
              </a:ext>
            </a:extLst>
          </p:cNvPr>
          <p:cNvSpPr txBox="1">
            <a:spLocks/>
          </p:cNvSpPr>
          <p:nvPr/>
        </p:nvSpPr>
        <p:spPr>
          <a:xfrm>
            <a:off x="703957" y="3219410"/>
            <a:ext cx="4083365" cy="10366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20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PRIVAÇÃO DE BANHEIRO DE USO EXCLUSIVO NO BRASIL</a:t>
            </a:r>
          </a:p>
        </p:txBody>
      </p:sp>
      <p:sp>
        <p:nvSpPr>
          <p:cNvPr id="33" name="Título 1">
            <a:extLst>
              <a:ext uri="{FF2B5EF4-FFF2-40B4-BE49-F238E27FC236}">
                <a16:creationId xmlns:a16="http://schemas.microsoft.com/office/drawing/2014/main" id="{080AAAF7-23D5-3EA5-EAD5-9C2EE582CFAC}"/>
              </a:ext>
            </a:extLst>
          </p:cNvPr>
          <p:cNvSpPr txBox="1">
            <a:spLocks/>
          </p:cNvSpPr>
          <p:nvPr/>
        </p:nvSpPr>
        <p:spPr>
          <a:xfrm>
            <a:off x="765971" y="5255013"/>
            <a:ext cx="3653752" cy="434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Novembro 2023</a:t>
            </a:r>
          </a:p>
        </p:txBody>
      </p:sp>
    </p:spTree>
    <p:extLst>
      <p:ext uri="{BB962C8B-B14F-4D97-AF65-F5344CB8AC3E}">
        <p14:creationId xmlns:p14="http://schemas.microsoft.com/office/powerpoint/2010/main" val="124435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CEB66-5C57-286F-FEE3-A9668998D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DB6C6B8-AD06-33C7-925F-A2E3351CD2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B25EDA-ED25-068C-7BF7-D414C9E8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8752171-00D5-D760-851B-6DDF36E82B5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573AE5A-F367-A2AF-6F92-07B778E4CE0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46189F0-518B-00C2-3633-008D44BE7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E7BB18D-AFA9-ECC4-F3EC-5782F057724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B2F1AEB-8D57-77A7-9A9B-3A9BA6CB6A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5D68987B-8C72-0121-B65E-750F3E5D63D5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505DDF6-76D4-4009-ABD1-D51D6CC418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21E8560-D9C6-E1D2-D602-45B2D8359DF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42D5156-2114-2F87-51CC-D9DDE881A5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46BD66C-4F73-49BE-8340-534BB67AF2B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30E9CC9-E2C2-05A0-C554-16DF5A1C18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EFD18A9-64F8-A744-C281-4070F76CD82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C874A7F9-7650-8DA2-B801-D1EB3415825B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ECB4849F-98F6-0308-C098-78C77A6E41B1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F1E79238-C4E9-CAEF-5AB4-BCB15F1441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27156" y="3643091"/>
            <a:ext cx="698620" cy="55959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7421A4D-570A-7347-FAA7-A32DEF3179C0}"/>
              </a:ext>
            </a:extLst>
          </p:cNvPr>
          <p:cNvSpPr txBox="1"/>
          <p:nvPr/>
        </p:nvSpPr>
        <p:spPr>
          <a:xfrm>
            <a:off x="6850058" y="5410801"/>
            <a:ext cx="3991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Fonte: PNADC. Elaboração: </a:t>
            </a:r>
            <a:r>
              <a:rPr lang="pt-BR" sz="1200" dirty="0" err="1"/>
              <a:t>Ex</a:t>
            </a:r>
            <a:r>
              <a:rPr lang="pt-BR" sz="1200" dirty="0"/>
              <a:t> Ante Consultoria Econômica.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BB553B-83AA-FDF1-21C4-82A3EF2990D6}"/>
              </a:ext>
            </a:extLst>
          </p:cNvPr>
          <p:cNvSpPr txBox="1"/>
          <p:nvPr/>
        </p:nvSpPr>
        <p:spPr>
          <a:xfrm>
            <a:off x="6830180" y="2100370"/>
            <a:ext cx="4619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j-lt"/>
              </a:rPr>
              <a:t>Distribuição das moradias e da população por áreas rural e urbana e parcelas das moradias e das populações em privação, Brasil, 2022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327D742-E004-8866-D5E4-57C8F5340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180" y="3216646"/>
            <a:ext cx="4619550" cy="1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upo 136">
            <a:extLst>
              <a:ext uri="{FF2B5EF4-FFF2-40B4-BE49-F238E27FC236}">
                <a16:creationId xmlns:a16="http://schemas.microsoft.com/office/drawing/2014/main" id="{9A0172D2-482E-633B-FC6F-9E3CE4A3B926}"/>
              </a:ext>
            </a:extLst>
          </p:cNvPr>
          <p:cNvGrpSpPr/>
          <p:nvPr/>
        </p:nvGrpSpPr>
        <p:grpSpPr>
          <a:xfrm>
            <a:off x="1634119" y="2100761"/>
            <a:ext cx="4725087" cy="3813214"/>
            <a:chOff x="445445" y="1757272"/>
            <a:chExt cx="4295534" cy="3466558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354E0661-E1FF-A591-D6F9-EE9F69B0ED7D}"/>
                </a:ext>
              </a:extLst>
            </p:cNvPr>
            <p:cNvSpPr txBox="1"/>
            <p:nvPr/>
          </p:nvSpPr>
          <p:spPr>
            <a:xfrm>
              <a:off x="714500" y="4009628"/>
              <a:ext cx="5437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 30,1%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93A35AFD-1E73-296A-1C9B-C9C74C0204C6}"/>
                </a:ext>
              </a:extLst>
            </p:cNvPr>
            <p:cNvSpPr txBox="1"/>
            <p:nvPr/>
          </p:nvSpPr>
          <p:spPr>
            <a:xfrm>
              <a:off x="695105" y="4225652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  63,1%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17A3E61C-601E-AE6C-9176-95F5B2EF20F1}"/>
                </a:ext>
              </a:extLst>
            </p:cNvPr>
            <p:cNvSpPr txBox="1"/>
            <p:nvPr/>
          </p:nvSpPr>
          <p:spPr>
            <a:xfrm>
              <a:off x="685499" y="4441676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  4,8%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00FC5227-CD75-F0B2-1527-CAB841776E9B}"/>
                </a:ext>
              </a:extLst>
            </p:cNvPr>
            <p:cNvSpPr txBox="1"/>
            <p:nvPr/>
          </p:nvSpPr>
          <p:spPr>
            <a:xfrm>
              <a:off x="689977" y="4657700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  1,5%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D35E024B-E451-F803-85B3-DC0E6E45E6C1}"/>
                </a:ext>
              </a:extLst>
            </p:cNvPr>
            <p:cNvSpPr txBox="1"/>
            <p:nvPr/>
          </p:nvSpPr>
          <p:spPr>
            <a:xfrm>
              <a:off x="611560" y="4873724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    0,4%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FC2A8ACF-E8B7-D84D-8C70-6CEFE02561E5}"/>
                </a:ext>
              </a:extLst>
            </p:cNvPr>
            <p:cNvSpPr txBox="1"/>
            <p:nvPr/>
          </p:nvSpPr>
          <p:spPr>
            <a:xfrm>
              <a:off x="1921993" y="1757272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0,3%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0BA4A25D-D0B2-E129-82CC-B9475D7E3415}"/>
                </a:ext>
              </a:extLst>
            </p:cNvPr>
            <p:cNvSpPr txBox="1"/>
            <p:nvPr/>
          </p:nvSpPr>
          <p:spPr>
            <a:xfrm>
              <a:off x="2731870" y="1836934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0,1%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CA97FF48-AB42-D416-D6D2-BAC00196912C}"/>
                </a:ext>
              </a:extLst>
            </p:cNvPr>
            <p:cNvSpPr txBox="1"/>
            <p:nvPr/>
          </p:nvSpPr>
          <p:spPr>
            <a:xfrm>
              <a:off x="3273583" y="2083638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19,0%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254C7875-8FCA-0643-045F-E202057E7066}"/>
                </a:ext>
              </a:extLst>
            </p:cNvPr>
            <p:cNvSpPr txBox="1"/>
            <p:nvPr/>
          </p:nvSpPr>
          <p:spPr>
            <a:xfrm>
              <a:off x="3609548" y="2229884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7,6%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DE9C6BBF-AC8A-9A03-E690-7B653D505C6D}"/>
                </a:ext>
              </a:extLst>
            </p:cNvPr>
            <p:cNvSpPr txBox="1"/>
            <p:nvPr/>
          </p:nvSpPr>
          <p:spPr>
            <a:xfrm>
              <a:off x="3792553" y="2444995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6,3%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EF4F34B5-983E-D22D-9F21-4CE44DF6324E}"/>
                </a:ext>
              </a:extLst>
            </p:cNvPr>
            <p:cNvSpPr txBox="1"/>
            <p:nvPr/>
          </p:nvSpPr>
          <p:spPr>
            <a:xfrm>
              <a:off x="4060294" y="2597783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1,3%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93576D36-4CFF-B243-3C4A-2CE469BBA78E}"/>
                </a:ext>
              </a:extLst>
            </p:cNvPr>
            <p:cNvSpPr txBox="1"/>
            <p:nvPr/>
          </p:nvSpPr>
          <p:spPr>
            <a:xfrm>
              <a:off x="4293421" y="2789905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3,3%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31B6A85A-4D5D-95E1-E5BF-68B0F214339D}"/>
                </a:ext>
              </a:extLst>
            </p:cNvPr>
            <p:cNvSpPr txBox="1"/>
            <p:nvPr/>
          </p:nvSpPr>
          <p:spPr>
            <a:xfrm>
              <a:off x="4261412" y="2945815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7,3%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095186E9-FE97-1797-F314-EC0B97A1692A}"/>
                </a:ext>
              </a:extLst>
            </p:cNvPr>
            <p:cNvSpPr txBox="1"/>
            <p:nvPr/>
          </p:nvSpPr>
          <p:spPr>
            <a:xfrm>
              <a:off x="4038563" y="3080667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2,9%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91CEAE55-4580-CD35-2D38-06ABAC9D9925}"/>
                </a:ext>
              </a:extLst>
            </p:cNvPr>
            <p:cNvSpPr txBox="1"/>
            <p:nvPr/>
          </p:nvSpPr>
          <p:spPr>
            <a:xfrm>
              <a:off x="3895350" y="3296929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1,1%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8137CE3E-4285-9D10-2648-57E2E89128DC}"/>
                </a:ext>
              </a:extLst>
            </p:cNvPr>
            <p:cNvSpPr txBox="1"/>
            <p:nvPr/>
          </p:nvSpPr>
          <p:spPr>
            <a:xfrm>
              <a:off x="3202217" y="3314051"/>
              <a:ext cx="4860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-4,2%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1AD3E55-A2BB-2522-1974-A4486A8FE6D6}"/>
                </a:ext>
              </a:extLst>
            </p:cNvPr>
            <p:cNvSpPr txBox="1"/>
            <p:nvPr/>
          </p:nvSpPr>
          <p:spPr>
            <a:xfrm>
              <a:off x="3097627" y="3898788"/>
              <a:ext cx="4860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-0,3%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566402A1-EB40-B3B1-1A8B-784C08AB60B1}"/>
                </a:ext>
              </a:extLst>
            </p:cNvPr>
            <p:cNvSpPr txBox="1"/>
            <p:nvPr/>
          </p:nvSpPr>
          <p:spPr>
            <a:xfrm>
              <a:off x="2645606" y="4126321"/>
              <a:ext cx="4860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-2,1%</a:t>
              </a: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55CC44C0-456F-AA63-36BA-758375EE4BAC}"/>
                </a:ext>
              </a:extLst>
            </p:cNvPr>
            <p:cNvSpPr txBox="1"/>
            <p:nvPr/>
          </p:nvSpPr>
          <p:spPr>
            <a:xfrm>
              <a:off x="3827428" y="3898787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0,1%</a:t>
              </a:r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6781BC49-1F7C-7F0C-3B1E-66A3E170A31F}"/>
                </a:ext>
              </a:extLst>
            </p:cNvPr>
            <p:cNvSpPr txBox="1"/>
            <p:nvPr/>
          </p:nvSpPr>
          <p:spPr>
            <a:xfrm>
              <a:off x="3645012" y="4195455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0,3%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2CCF4330-7609-4D21-FD02-A633474C9D5A}"/>
                </a:ext>
              </a:extLst>
            </p:cNvPr>
            <p:cNvSpPr txBox="1"/>
            <p:nvPr/>
          </p:nvSpPr>
          <p:spPr>
            <a:xfrm>
              <a:off x="3041626" y="4394078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0,7% 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CF1608E2-6F55-9536-5FB6-BA63F26602B4}"/>
                </a:ext>
              </a:extLst>
            </p:cNvPr>
            <p:cNvSpPr txBox="1"/>
            <p:nvPr/>
          </p:nvSpPr>
          <p:spPr>
            <a:xfrm>
              <a:off x="3080899" y="4573986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0,3%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C0C7E1C0-A66A-B692-8B3F-5E01CBFAA700}"/>
                </a:ext>
              </a:extLst>
            </p:cNvPr>
            <p:cNvSpPr txBox="1"/>
            <p:nvPr/>
          </p:nvSpPr>
          <p:spPr>
            <a:xfrm>
              <a:off x="2828243" y="4908314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0,4%</a:t>
              </a: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4932870A-7071-7CAE-FC20-C8CDF1E2AD58}"/>
                </a:ext>
              </a:extLst>
            </p:cNvPr>
            <p:cNvSpPr txBox="1"/>
            <p:nvPr/>
          </p:nvSpPr>
          <p:spPr>
            <a:xfrm>
              <a:off x="2198928" y="3999048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6,8%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C821CD44-D63F-A934-6334-FD3AD990CFDD}"/>
                </a:ext>
              </a:extLst>
            </p:cNvPr>
            <p:cNvSpPr txBox="1"/>
            <p:nvPr/>
          </p:nvSpPr>
          <p:spPr>
            <a:xfrm>
              <a:off x="2096367" y="3330020"/>
              <a:ext cx="4860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-5,5%</a:t>
              </a: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2674C441-DE33-D261-F208-C90857D5DDAA}"/>
                </a:ext>
              </a:extLst>
            </p:cNvPr>
            <p:cNvSpPr txBox="1"/>
            <p:nvPr/>
          </p:nvSpPr>
          <p:spPr>
            <a:xfrm>
              <a:off x="2466501" y="3718289"/>
              <a:ext cx="5180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-7,1%</a:t>
              </a: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FA0F6A6E-75D0-2FA4-3ECC-3EEF639C717A}"/>
                </a:ext>
              </a:extLst>
            </p:cNvPr>
            <p:cNvSpPr txBox="1"/>
            <p:nvPr/>
          </p:nvSpPr>
          <p:spPr>
            <a:xfrm>
              <a:off x="2725730" y="3175552"/>
              <a:ext cx="4860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-4,9%</a:t>
              </a: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A21DBCFE-D4C6-9D53-47AD-5AE3F4F118B8}"/>
                </a:ext>
              </a:extLst>
            </p:cNvPr>
            <p:cNvSpPr txBox="1"/>
            <p:nvPr/>
          </p:nvSpPr>
          <p:spPr>
            <a:xfrm>
              <a:off x="2238810" y="2685704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2,5%</a:t>
              </a: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9E85AFC3-C14A-5771-7485-27320E219BEE}"/>
                </a:ext>
              </a:extLst>
            </p:cNvPr>
            <p:cNvSpPr txBox="1"/>
            <p:nvPr/>
          </p:nvSpPr>
          <p:spPr>
            <a:xfrm>
              <a:off x="1257963" y="2553089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8,1%</a:t>
              </a: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B6F00BE6-8F40-777C-37AA-E415F8D96401}"/>
                </a:ext>
              </a:extLst>
            </p:cNvPr>
            <p:cNvSpPr txBox="1"/>
            <p:nvPr/>
          </p:nvSpPr>
          <p:spPr>
            <a:xfrm>
              <a:off x="2995231" y="3623662"/>
              <a:ext cx="5180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-2,2%</a:t>
              </a:r>
            </a:p>
          </p:txBody>
        </p:sp>
        <p:grpSp>
          <p:nvGrpSpPr>
            <p:cNvPr id="56" name="Grupo 167">
              <a:extLst>
                <a:ext uri="{FF2B5EF4-FFF2-40B4-BE49-F238E27FC236}">
                  <a16:creationId xmlns:a16="http://schemas.microsoft.com/office/drawing/2014/main" id="{190BDC7A-970B-62EF-5A49-D0B5F126FB3E}"/>
                </a:ext>
              </a:extLst>
            </p:cNvPr>
            <p:cNvGrpSpPr/>
            <p:nvPr/>
          </p:nvGrpSpPr>
          <p:grpSpPr>
            <a:xfrm>
              <a:off x="2811789" y="3661906"/>
              <a:ext cx="222712" cy="50476"/>
              <a:chOff x="168366" y="2447109"/>
              <a:chExt cx="371186" cy="84126"/>
            </a:xfrm>
          </p:grpSpPr>
          <p:cxnSp>
            <p:nvCxnSpPr>
              <p:cNvPr id="148" name="Conector reto 147">
                <a:extLst>
                  <a:ext uri="{FF2B5EF4-FFF2-40B4-BE49-F238E27FC236}">
                    <a16:creationId xmlns:a16="http://schemas.microsoft.com/office/drawing/2014/main" id="{4DA20D7B-A131-0CC5-CDE9-DA408CB38E75}"/>
                  </a:ext>
                </a:extLst>
              </p:cNvPr>
              <p:cNvCxnSpPr/>
              <p:nvPr/>
            </p:nvCxnSpPr>
            <p:spPr>
              <a:xfrm>
                <a:off x="251520" y="2489172"/>
                <a:ext cx="288032" cy="0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</p:cxnSp>
          <p:sp>
            <p:nvSpPr>
              <p:cNvPr id="149" name="Retângulo 148">
                <a:extLst>
                  <a:ext uri="{FF2B5EF4-FFF2-40B4-BE49-F238E27FC236}">
                    <a16:creationId xmlns:a16="http://schemas.microsoft.com/office/drawing/2014/main" id="{5A316C18-3359-9E6D-154E-23EF5F783A63}"/>
                  </a:ext>
                </a:extLst>
              </p:cNvPr>
              <p:cNvSpPr/>
              <p:nvPr/>
            </p:nvSpPr>
            <p:spPr>
              <a:xfrm>
                <a:off x="168366" y="2447109"/>
                <a:ext cx="83154" cy="84126"/>
              </a:xfrm>
              <a:prstGeom prst="rect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6D0DA99F-F7C0-C168-3098-B33EE854CC3F}"/>
                </a:ext>
              </a:extLst>
            </p:cNvPr>
            <p:cNvSpPr txBox="1"/>
            <p:nvPr/>
          </p:nvSpPr>
          <p:spPr>
            <a:xfrm>
              <a:off x="445445" y="3793604"/>
              <a:ext cx="8322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Brasil: 100%</a:t>
              </a:r>
            </a:p>
          </p:txBody>
        </p:sp>
        <p:sp>
          <p:nvSpPr>
            <p:cNvPr id="58" name="Freeform 84">
              <a:extLst>
                <a:ext uri="{FF2B5EF4-FFF2-40B4-BE49-F238E27FC236}">
                  <a16:creationId xmlns:a16="http://schemas.microsoft.com/office/drawing/2014/main" id="{5A1C955E-A393-86B6-05D0-AF2F9BD80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435" y="3351215"/>
              <a:ext cx="614363" cy="627698"/>
            </a:xfrm>
            <a:custGeom>
              <a:avLst/>
              <a:gdLst>
                <a:gd name="T0" fmla="*/ 2770 w 2820"/>
                <a:gd name="T1" fmla="*/ 311 h 2876"/>
                <a:gd name="T2" fmla="*/ 2777 w 2820"/>
                <a:gd name="T3" fmla="*/ 463 h 2876"/>
                <a:gd name="T4" fmla="*/ 2686 w 2820"/>
                <a:gd name="T5" fmla="*/ 643 h 2876"/>
                <a:gd name="T6" fmla="*/ 2820 w 2820"/>
                <a:gd name="T7" fmla="*/ 996 h 2876"/>
                <a:gd name="T8" fmla="*/ 2675 w 2820"/>
                <a:gd name="T9" fmla="*/ 1109 h 2876"/>
                <a:gd name="T10" fmla="*/ 2566 w 2820"/>
                <a:gd name="T11" fmla="*/ 1031 h 2876"/>
                <a:gd name="T12" fmla="*/ 2449 w 2820"/>
                <a:gd name="T13" fmla="*/ 1151 h 2876"/>
                <a:gd name="T14" fmla="*/ 2432 w 2820"/>
                <a:gd name="T15" fmla="*/ 1370 h 2876"/>
                <a:gd name="T16" fmla="*/ 2251 w 2820"/>
                <a:gd name="T17" fmla="*/ 1532 h 2876"/>
                <a:gd name="T18" fmla="*/ 2262 w 2820"/>
                <a:gd name="T19" fmla="*/ 1775 h 2876"/>
                <a:gd name="T20" fmla="*/ 2177 w 2820"/>
                <a:gd name="T21" fmla="*/ 2089 h 2876"/>
                <a:gd name="T22" fmla="*/ 2251 w 2820"/>
                <a:gd name="T23" fmla="*/ 2157 h 2876"/>
                <a:gd name="T24" fmla="*/ 2050 w 2820"/>
                <a:gd name="T25" fmla="*/ 2506 h 2876"/>
                <a:gd name="T26" fmla="*/ 1574 w 2820"/>
                <a:gd name="T27" fmla="*/ 2471 h 2876"/>
                <a:gd name="T28" fmla="*/ 1405 w 2820"/>
                <a:gd name="T29" fmla="*/ 2531 h 2876"/>
                <a:gd name="T30" fmla="*/ 974 w 2820"/>
                <a:gd name="T31" fmla="*/ 2767 h 2876"/>
                <a:gd name="T32" fmla="*/ 745 w 2820"/>
                <a:gd name="T33" fmla="*/ 2809 h 2876"/>
                <a:gd name="T34" fmla="*/ 194 w 2820"/>
                <a:gd name="T35" fmla="*/ 2573 h 2876"/>
                <a:gd name="T36" fmla="*/ 84 w 2820"/>
                <a:gd name="T37" fmla="*/ 2548 h 2876"/>
                <a:gd name="T38" fmla="*/ 92 w 2820"/>
                <a:gd name="T39" fmla="*/ 2435 h 2876"/>
                <a:gd name="T40" fmla="*/ 7 w 2820"/>
                <a:gd name="T41" fmla="*/ 2301 h 2876"/>
                <a:gd name="T42" fmla="*/ 49 w 2820"/>
                <a:gd name="T43" fmla="*/ 1860 h 2876"/>
                <a:gd name="T44" fmla="*/ 374 w 2820"/>
                <a:gd name="T45" fmla="*/ 1454 h 2876"/>
                <a:gd name="T46" fmla="*/ 642 w 2820"/>
                <a:gd name="T47" fmla="*/ 1123 h 2876"/>
                <a:gd name="T48" fmla="*/ 745 w 2820"/>
                <a:gd name="T49" fmla="*/ 1109 h 2876"/>
                <a:gd name="T50" fmla="*/ 939 w 2820"/>
                <a:gd name="T51" fmla="*/ 487 h 2876"/>
                <a:gd name="T52" fmla="*/ 1235 w 2820"/>
                <a:gd name="T53" fmla="*/ 0 h 2876"/>
                <a:gd name="T54" fmla="*/ 1517 w 2820"/>
                <a:gd name="T55" fmla="*/ 274 h 2876"/>
                <a:gd name="T56" fmla="*/ 1756 w 2820"/>
                <a:gd name="T57" fmla="*/ 203 h 2876"/>
                <a:gd name="T58" fmla="*/ 1915 w 2820"/>
                <a:gd name="T59" fmla="*/ 239 h 2876"/>
                <a:gd name="T60" fmla="*/ 2108 w 2820"/>
                <a:gd name="T61" fmla="*/ 194 h 2876"/>
                <a:gd name="T62" fmla="*/ 2241 w 2820"/>
                <a:gd name="T63" fmla="*/ 300 h 2876"/>
                <a:gd name="T64" fmla="*/ 2620 w 2820"/>
                <a:gd name="T65" fmla="*/ 239 h 2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20" h="2876">
                  <a:moveTo>
                    <a:pt x="2728" y="251"/>
                  </a:moveTo>
                  <a:lnTo>
                    <a:pt x="2770" y="311"/>
                  </a:lnTo>
                  <a:lnTo>
                    <a:pt x="2753" y="336"/>
                  </a:lnTo>
                  <a:lnTo>
                    <a:pt x="2777" y="463"/>
                  </a:lnTo>
                  <a:lnTo>
                    <a:pt x="2710" y="530"/>
                  </a:lnTo>
                  <a:lnTo>
                    <a:pt x="2686" y="643"/>
                  </a:lnTo>
                  <a:lnTo>
                    <a:pt x="2802" y="844"/>
                  </a:lnTo>
                  <a:lnTo>
                    <a:pt x="2820" y="996"/>
                  </a:lnTo>
                  <a:lnTo>
                    <a:pt x="2770" y="1109"/>
                  </a:lnTo>
                  <a:lnTo>
                    <a:pt x="2675" y="1109"/>
                  </a:lnTo>
                  <a:lnTo>
                    <a:pt x="2626" y="1031"/>
                  </a:lnTo>
                  <a:lnTo>
                    <a:pt x="2566" y="1031"/>
                  </a:lnTo>
                  <a:lnTo>
                    <a:pt x="2559" y="1123"/>
                  </a:lnTo>
                  <a:lnTo>
                    <a:pt x="2449" y="1151"/>
                  </a:lnTo>
                  <a:lnTo>
                    <a:pt x="2421" y="1278"/>
                  </a:lnTo>
                  <a:lnTo>
                    <a:pt x="2432" y="1370"/>
                  </a:lnTo>
                  <a:lnTo>
                    <a:pt x="2432" y="1472"/>
                  </a:lnTo>
                  <a:lnTo>
                    <a:pt x="2251" y="1532"/>
                  </a:lnTo>
                  <a:lnTo>
                    <a:pt x="2220" y="1733"/>
                  </a:lnTo>
                  <a:lnTo>
                    <a:pt x="2262" y="1775"/>
                  </a:lnTo>
                  <a:lnTo>
                    <a:pt x="2304" y="1895"/>
                  </a:lnTo>
                  <a:lnTo>
                    <a:pt x="2177" y="2089"/>
                  </a:lnTo>
                  <a:lnTo>
                    <a:pt x="2184" y="2125"/>
                  </a:lnTo>
                  <a:lnTo>
                    <a:pt x="2251" y="2157"/>
                  </a:lnTo>
                  <a:lnTo>
                    <a:pt x="2245" y="2351"/>
                  </a:lnTo>
                  <a:lnTo>
                    <a:pt x="2050" y="2506"/>
                  </a:lnTo>
                  <a:lnTo>
                    <a:pt x="1863" y="2488"/>
                  </a:lnTo>
                  <a:lnTo>
                    <a:pt x="1574" y="2471"/>
                  </a:lnTo>
                  <a:lnTo>
                    <a:pt x="1465" y="2562"/>
                  </a:lnTo>
                  <a:lnTo>
                    <a:pt x="1405" y="2531"/>
                  </a:lnTo>
                  <a:lnTo>
                    <a:pt x="1094" y="2591"/>
                  </a:lnTo>
                  <a:lnTo>
                    <a:pt x="974" y="2767"/>
                  </a:lnTo>
                  <a:lnTo>
                    <a:pt x="847" y="2876"/>
                  </a:lnTo>
                  <a:lnTo>
                    <a:pt x="745" y="2809"/>
                  </a:lnTo>
                  <a:lnTo>
                    <a:pt x="473" y="2700"/>
                  </a:lnTo>
                  <a:lnTo>
                    <a:pt x="194" y="2573"/>
                  </a:lnTo>
                  <a:lnTo>
                    <a:pt x="109" y="2573"/>
                  </a:lnTo>
                  <a:lnTo>
                    <a:pt x="84" y="2548"/>
                  </a:lnTo>
                  <a:lnTo>
                    <a:pt x="134" y="2471"/>
                  </a:lnTo>
                  <a:lnTo>
                    <a:pt x="92" y="2435"/>
                  </a:lnTo>
                  <a:lnTo>
                    <a:pt x="25" y="2435"/>
                  </a:lnTo>
                  <a:lnTo>
                    <a:pt x="7" y="2301"/>
                  </a:lnTo>
                  <a:lnTo>
                    <a:pt x="0" y="2054"/>
                  </a:lnTo>
                  <a:lnTo>
                    <a:pt x="49" y="1860"/>
                  </a:lnTo>
                  <a:lnTo>
                    <a:pt x="229" y="1666"/>
                  </a:lnTo>
                  <a:lnTo>
                    <a:pt x="374" y="1454"/>
                  </a:lnTo>
                  <a:lnTo>
                    <a:pt x="483" y="1419"/>
                  </a:lnTo>
                  <a:lnTo>
                    <a:pt x="642" y="1123"/>
                  </a:lnTo>
                  <a:lnTo>
                    <a:pt x="702" y="1091"/>
                  </a:lnTo>
                  <a:lnTo>
                    <a:pt x="745" y="1109"/>
                  </a:lnTo>
                  <a:lnTo>
                    <a:pt x="854" y="911"/>
                  </a:lnTo>
                  <a:lnTo>
                    <a:pt x="939" y="487"/>
                  </a:lnTo>
                  <a:lnTo>
                    <a:pt x="1041" y="293"/>
                  </a:lnTo>
                  <a:lnTo>
                    <a:pt x="1235" y="0"/>
                  </a:lnTo>
                  <a:lnTo>
                    <a:pt x="1394" y="9"/>
                  </a:lnTo>
                  <a:lnTo>
                    <a:pt x="1517" y="274"/>
                  </a:lnTo>
                  <a:lnTo>
                    <a:pt x="1588" y="159"/>
                  </a:lnTo>
                  <a:lnTo>
                    <a:pt x="1756" y="203"/>
                  </a:lnTo>
                  <a:lnTo>
                    <a:pt x="1800" y="309"/>
                  </a:lnTo>
                  <a:lnTo>
                    <a:pt x="1915" y="239"/>
                  </a:lnTo>
                  <a:lnTo>
                    <a:pt x="2117" y="274"/>
                  </a:lnTo>
                  <a:lnTo>
                    <a:pt x="2108" y="194"/>
                  </a:lnTo>
                  <a:lnTo>
                    <a:pt x="2162" y="194"/>
                  </a:lnTo>
                  <a:lnTo>
                    <a:pt x="2241" y="300"/>
                  </a:lnTo>
                  <a:lnTo>
                    <a:pt x="2567" y="336"/>
                  </a:lnTo>
                  <a:lnTo>
                    <a:pt x="2620" y="239"/>
                  </a:lnTo>
                  <a:lnTo>
                    <a:pt x="2728" y="251"/>
                  </a:lnTo>
                  <a:close/>
                </a:path>
              </a:pathLst>
            </a:custGeom>
            <a:solidFill>
              <a:srgbClr val="00B0F0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59" name="Freeform 85">
              <a:extLst>
                <a:ext uri="{FF2B5EF4-FFF2-40B4-BE49-F238E27FC236}">
                  <a16:creationId xmlns:a16="http://schemas.microsoft.com/office/drawing/2014/main" id="{9174DD43-67CE-7778-333A-A4949444C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297" y="2924495"/>
              <a:ext cx="969645" cy="948690"/>
            </a:xfrm>
            <a:custGeom>
              <a:avLst/>
              <a:gdLst>
                <a:gd name="T0" fmla="*/ 1228 w 4446"/>
                <a:gd name="T1" fmla="*/ 575 h 4351"/>
                <a:gd name="T2" fmla="*/ 1263 w 4446"/>
                <a:gd name="T3" fmla="*/ 243 h 4351"/>
                <a:gd name="T4" fmla="*/ 1350 w 4446"/>
                <a:gd name="T5" fmla="*/ 0 h 4351"/>
                <a:gd name="T6" fmla="*/ 1542 w 4446"/>
                <a:gd name="T7" fmla="*/ 533 h 4351"/>
                <a:gd name="T8" fmla="*/ 1771 w 4446"/>
                <a:gd name="T9" fmla="*/ 762 h 4351"/>
                <a:gd name="T10" fmla="*/ 1891 w 4446"/>
                <a:gd name="T11" fmla="*/ 836 h 4351"/>
                <a:gd name="T12" fmla="*/ 4277 w 4446"/>
                <a:gd name="T13" fmla="*/ 1524 h 4351"/>
                <a:gd name="T14" fmla="*/ 4337 w 4446"/>
                <a:gd name="T15" fmla="*/ 2251 h 4351"/>
                <a:gd name="T16" fmla="*/ 4150 w 4446"/>
                <a:gd name="T17" fmla="*/ 2869 h 4351"/>
                <a:gd name="T18" fmla="*/ 3998 w 4446"/>
                <a:gd name="T19" fmla="*/ 3049 h 4351"/>
                <a:gd name="T20" fmla="*/ 3779 w 4446"/>
                <a:gd name="T21" fmla="*/ 3377 h 4351"/>
                <a:gd name="T22" fmla="*/ 3525 w 4446"/>
                <a:gd name="T23" fmla="*/ 3624 h 4351"/>
                <a:gd name="T24" fmla="*/ 3296 w 4446"/>
                <a:gd name="T25" fmla="*/ 4012 h 4351"/>
                <a:gd name="T26" fmla="*/ 3169 w 4446"/>
                <a:gd name="T27" fmla="*/ 4175 h 4351"/>
                <a:gd name="T28" fmla="*/ 3005 w 4446"/>
                <a:gd name="T29" fmla="*/ 3979 h 4351"/>
                <a:gd name="T30" fmla="*/ 2908 w 4446"/>
                <a:gd name="T31" fmla="*/ 4047 h 4351"/>
                <a:gd name="T32" fmla="*/ 2636 w 4446"/>
                <a:gd name="T33" fmla="*/ 4097 h 4351"/>
                <a:gd name="T34" fmla="*/ 2103 w 4446"/>
                <a:gd name="T35" fmla="*/ 3970 h 4351"/>
                <a:gd name="T36" fmla="*/ 1856 w 4446"/>
                <a:gd name="T37" fmla="*/ 4115 h 4351"/>
                <a:gd name="T38" fmla="*/ 1620 w 4446"/>
                <a:gd name="T39" fmla="*/ 4351 h 4351"/>
                <a:gd name="T40" fmla="*/ 1323 w 4446"/>
                <a:gd name="T41" fmla="*/ 4040 h 4351"/>
                <a:gd name="T42" fmla="*/ 1298 w 4446"/>
                <a:gd name="T43" fmla="*/ 3758 h 4351"/>
                <a:gd name="T44" fmla="*/ 646 w 4446"/>
                <a:gd name="T45" fmla="*/ 3649 h 4351"/>
                <a:gd name="T46" fmla="*/ 579 w 4446"/>
                <a:gd name="T47" fmla="*/ 3345 h 4351"/>
                <a:gd name="T48" fmla="*/ 508 w 4446"/>
                <a:gd name="T49" fmla="*/ 3141 h 4351"/>
                <a:gd name="T50" fmla="*/ 526 w 4446"/>
                <a:gd name="T51" fmla="*/ 2954 h 4351"/>
                <a:gd name="T52" fmla="*/ 501 w 4446"/>
                <a:gd name="T53" fmla="*/ 2742 h 4351"/>
                <a:gd name="T54" fmla="*/ 398 w 4446"/>
                <a:gd name="T55" fmla="*/ 2541 h 4351"/>
                <a:gd name="T56" fmla="*/ 585 w 4446"/>
                <a:gd name="T57" fmla="*/ 2269 h 4351"/>
                <a:gd name="T58" fmla="*/ 670 w 4446"/>
                <a:gd name="T59" fmla="*/ 1965 h 4351"/>
                <a:gd name="T60" fmla="*/ 610 w 4446"/>
                <a:gd name="T61" fmla="*/ 1718 h 4351"/>
                <a:gd name="T62" fmla="*/ 561 w 4446"/>
                <a:gd name="T63" fmla="*/ 1531 h 4351"/>
                <a:gd name="T64" fmla="*/ 35 w 4446"/>
                <a:gd name="T65" fmla="*/ 1313 h 4351"/>
                <a:gd name="T66" fmla="*/ 70 w 4446"/>
                <a:gd name="T67" fmla="*/ 1023 h 4351"/>
                <a:gd name="T68" fmla="*/ 60 w 4446"/>
                <a:gd name="T69" fmla="*/ 635 h 4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46" h="4351">
                  <a:moveTo>
                    <a:pt x="60" y="635"/>
                  </a:moveTo>
                  <a:lnTo>
                    <a:pt x="1228" y="575"/>
                  </a:lnTo>
                  <a:lnTo>
                    <a:pt x="1263" y="388"/>
                  </a:lnTo>
                  <a:lnTo>
                    <a:pt x="1263" y="243"/>
                  </a:lnTo>
                  <a:lnTo>
                    <a:pt x="1270" y="159"/>
                  </a:lnTo>
                  <a:lnTo>
                    <a:pt x="1350" y="0"/>
                  </a:lnTo>
                  <a:lnTo>
                    <a:pt x="1535" y="339"/>
                  </a:lnTo>
                  <a:lnTo>
                    <a:pt x="1542" y="533"/>
                  </a:lnTo>
                  <a:lnTo>
                    <a:pt x="1729" y="702"/>
                  </a:lnTo>
                  <a:lnTo>
                    <a:pt x="1771" y="762"/>
                  </a:lnTo>
                  <a:lnTo>
                    <a:pt x="1849" y="794"/>
                  </a:lnTo>
                  <a:lnTo>
                    <a:pt x="1891" y="836"/>
                  </a:lnTo>
                  <a:lnTo>
                    <a:pt x="4446" y="991"/>
                  </a:lnTo>
                  <a:lnTo>
                    <a:pt x="4277" y="1524"/>
                  </a:lnTo>
                  <a:lnTo>
                    <a:pt x="4277" y="2050"/>
                  </a:lnTo>
                  <a:lnTo>
                    <a:pt x="4337" y="2251"/>
                  </a:lnTo>
                  <a:lnTo>
                    <a:pt x="4235" y="2445"/>
                  </a:lnTo>
                  <a:lnTo>
                    <a:pt x="4150" y="2869"/>
                  </a:lnTo>
                  <a:lnTo>
                    <a:pt x="4041" y="3067"/>
                  </a:lnTo>
                  <a:lnTo>
                    <a:pt x="3998" y="3049"/>
                  </a:lnTo>
                  <a:lnTo>
                    <a:pt x="3938" y="3081"/>
                  </a:lnTo>
                  <a:lnTo>
                    <a:pt x="3779" y="3377"/>
                  </a:lnTo>
                  <a:lnTo>
                    <a:pt x="3670" y="3412"/>
                  </a:lnTo>
                  <a:lnTo>
                    <a:pt x="3525" y="3624"/>
                  </a:lnTo>
                  <a:lnTo>
                    <a:pt x="3345" y="3818"/>
                  </a:lnTo>
                  <a:lnTo>
                    <a:pt x="3296" y="4012"/>
                  </a:lnTo>
                  <a:lnTo>
                    <a:pt x="3303" y="4259"/>
                  </a:lnTo>
                  <a:lnTo>
                    <a:pt x="3169" y="4175"/>
                  </a:lnTo>
                  <a:lnTo>
                    <a:pt x="3084" y="3987"/>
                  </a:lnTo>
                  <a:lnTo>
                    <a:pt x="3005" y="3979"/>
                  </a:lnTo>
                  <a:lnTo>
                    <a:pt x="2964" y="4047"/>
                  </a:lnTo>
                  <a:lnTo>
                    <a:pt x="2908" y="4047"/>
                  </a:lnTo>
                  <a:lnTo>
                    <a:pt x="2745" y="4023"/>
                  </a:lnTo>
                  <a:lnTo>
                    <a:pt x="2636" y="4097"/>
                  </a:lnTo>
                  <a:lnTo>
                    <a:pt x="2170" y="3938"/>
                  </a:lnTo>
                  <a:lnTo>
                    <a:pt x="2103" y="3970"/>
                  </a:lnTo>
                  <a:lnTo>
                    <a:pt x="1958" y="3998"/>
                  </a:lnTo>
                  <a:lnTo>
                    <a:pt x="1856" y="4115"/>
                  </a:lnTo>
                  <a:lnTo>
                    <a:pt x="1680" y="4242"/>
                  </a:lnTo>
                  <a:lnTo>
                    <a:pt x="1620" y="4351"/>
                  </a:lnTo>
                  <a:lnTo>
                    <a:pt x="1510" y="4125"/>
                  </a:lnTo>
                  <a:lnTo>
                    <a:pt x="1323" y="4040"/>
                  </a:lnTo>
                  <a:lnTo>
                    <a:pt x="1263" y="3860"/>
                  </a:lnTo>
                  <a:lnTo>
                    <a:pt x="1298" y="3758"/>
                  </a:lnTo>
                  <a:lnTo>
                    <a:pt x="1305" y="3642"/>
                  </a:lnTo>
                  <a:lnTo>
                    <a:pt x="646" y="3649"/>
                  </a:lnTo>
                  <a:lnTo>
                    <a:pt x="593" y="3617"/>
                  </a:lnTo>
                  <a:lnTo>
                    <a:pt x="579" y="3345"/>
                  </a:lnTo>
                  <a:lnTo>
                    <a:pt x="451" y="3201"/>
                  </a:lnTo>
                  <a:lnTo>
                    <a:pt x="508" y="3141"/>
                  </a:lnTo>
                  <a:lnTo>
                    <a:pt x="494" y="3067"/>
                  </a:lnTo>
                  <a:lnTo>
                    <a:pt x="526" y="2954"/>
                  </a:lnTo>
                  <a:lnTo>
                    <a:pt x="459" y="2837"/>
                  </a:lnTo>
                  <a:lnTo>
                    <a:pt x="501" y="2742"/>
                  </a:lnTo>
                  <a:lnTo>
                    <a:pt x="331" y="2608"/>
                  </a:lnTo>
                  <a:lnTo>
                    <a:pt x="398" y="2541"/>
                  </a:lnTo>
                  <a:lnTo>
                    <a:pt x="494" y="2421"/>
                  </a:lnTo>
                  <a:lnTo>
                    <a:pt x="585" y="2269"/>
                  </a:lnTo>
                  <a:lnTo>
                    <a:pt x="646" y="2149"/>
                  </a:lnTo>
                  <a:lnTo>
                    <a:pt x="670" y="1965"/>
                  </a:lnTo>
                  <a:lnTo>
                    <a:pt x="585" y="1796"/>
                  </a:lnTo>
                  <a:lnTo>
                    <a:pt x="610" y="1718"/>
                  </a:lnTo>
                  <a:lnTo>
                    <a:pt x="635" y="1591"/>
                  </a:lnTo>
                  <a:lnTo>
                    <a:pt x="561" y="1531"/>
                  </a:lnTo>
                  <a:lnTo>
                    <a:pt x="222" y="1500"/>
                  </a:lnTo>
                  <a:lnTo>
                    <a:pt x="35" y="1313"/>
                  </a:lnTo>
                  <a:lnTo>
                    <a:pt x="0" y="1228"/>
                  </a:lnTo>
                  <a:lnTo>
                    <a:pt x="70" y="1023"/>
                  </a:lnTo>
                  <a:lnTo>
                    <a:pt x="35" y="769"/>
                  </a:lnTo>
                  <a:lnTo>
                    <a:pt x="60" y="635"/>
                  </a:lnTo>
                  <a:close/>
                </a:path>
              </a:pathLst>
            </a:custGeom>
            <a:solidFill>
              <a:srgbClr val="00B0F0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0" name="Freeform 86">
              <a:extLst>
                <a:ext uri="{FF2B5EF4-FFF2-40B4-BE49-F238E27FC236}">
                  <a16:creationId xmlns:a16="http://schemas.microsoft.com/office/drawing/2014/main" id="{01CA4090-5CAB-AF85-E886-540EF8EB2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812" y="3783649"/>
              <a:ext cx="592455" cy="606743"/>
            </a:xfrm>
            <a:custGeom>
              <a:avLst/>
              <a:gdLst>
                <a:gd name="T0" fmla="*/ 1963 w 2718"/>
                <a:gd name="T1" fmla="*/ 2126 h 2784"/>
                <a:gd name="T2" fmla="*/ 2118 w 2718"/>
                <a:gd name="T3" fmla="*/ 2015 h 2784"/>
                <a:gd name="T4" fmla="*/ 2277 w 2718"/>
                <a:gd name="T5" fmla="*/ 1803 h 2784"/>
                <a:gd name="T6" fmla="*/ 2277 w 2718"/>
                <a:gd name="T7" fmla="*/ 1743 h 2784"/>
                <a:gd name="T8" fmla="*/ 2361 w 2718"/>
                <a:gd name="T9" fmla="*/ 1652 h 2784"/>
                <a:gd name="T10" fmla="*/ 2421 w 2718"/>
                <a:gd name="T11" fmla="*/ 1489 h 2784"/>
                <a:gd name="T12" fmla="*/ 2549 w 2718"/>
                <a:gd name="T13" fmla="*/ 1295 h 2784"/>
                <a:gd name="T14" fmla="*/ 2700 w 2718"/>
                <a:gd name="T15" fmla="*/ 1186 h 2784"/>
                <a:gd name="T16" fmla="*/ 2703 w 2718"/>
                <a:gd name="T17" fmla="*/ 1148 h 2784"/>
                <a:gd name="T18" fmla="*/ 2718 w 2718"/>
                <a:gd name="T19" fmla="*/ 896 h 2784"/>
                <a:gd name="T20" fmla="*/ 2616 w 2718"/>
                <a:gd name="T21" fmla="*/ 829 h 2784"/>
                <a:gd name="T22" fmla="*/ 2344 w 2718"/>
                <a:gd name="T23" fmla="*/ 720 h 2784"/>
                <a:gd name="T24" fmla="*/ 2065 w 2718"/>
                <a:gd name="T25" fmla="*/ 593 h 2784"/>
                <a:gd name="T26" fmla="*/ 1980 w 2718"/>
                <a:gd name="T27" fmla="*/ 593 h 2784"/>
                <a:gd name="T28" fmla="*/ 1955 w 2718"/>
                <a:gd name="T29" fmla="*/ 568 h 2784"/>
                <a:gd name="T30" fmla="*/ 2005 w 2718"/>
                <a:gd name="T31" fmla="*/ 491 h 2784"/>
                <a:gd name="T32" fmla="*/ 1963 w 2718"/>
                <a:gd name="T33" fmla="*/ 455 h 2784"/>
                <a:gd name="T34" fmla="*/ 1896 w 2718"/>
                <a:gd name="T35" fmla="*/ 455 h 2784"/>
                <a:gd name="T36" fmla="*/ 1878 w 2718"/>
                <a:gd name="T37" fmla="*/ 321 h 2784"/>
                <a:gd name="T38" fmla="*/ 1744 w 2718"/>
                <a:gd name="T39" fmla="*/ 237 h 2784"/>
                <a:gd name="T40" fmla="*/ 1659 w 2718"/>
                <a:gd name="T41" fmla="*/ 49 h 2784"/>
                <a:gd name="T42" fmla="*/ 1580 w 2718"/>
                <a:gd name="T43" fmla="*/ 41 h 2784"/>
                <a:gd name="T44" fmla="*/ 1539 w 2718"/>
                <a:gd name="T45" fmla="*/ 109 h 2784"/>
                <a:gd name="T46" fmla="*/ 1483 w 2718"/>
                <a:gd name="T47" fmla="*/ 109 h 2784"/>
                <a:gd name="T48" fmla="*/ 1320 w 2718"/>
                <a:gd name="T49" fmla="*/ 85 h 2784"/>
                <a:gd name="T50" fmla="*/ 1211 w 2718"/>
                <a:gd name="T51" fmla="*/ 159 h 2784"/>
                <a:gd name="T52" fmla="*/ 745 w 2718"/>
                <a:gd name="T53" fmla="*/ 0 h 2784"/>
                <a:gd name="T54" fmla="*/ 678 w 2718"/>
                <a:gd name="T55" fmla="*/ 32 h 2784"/>
                <a:gd name="T56" fmla="*/ 533 w 2718"/>
                <a:gd name="T57" fmla="*/ 60 h 2784"/>
                <a:gd name="T58" fmla="*/ 431 w 2718"/>
                <a:gd name="T59" fmla="*/ 177 h 2784"/>
                <a:gd name="T60" fmla="*/ 255 w 2718"/>
                <a:gd name="T61" fmla="*/ 304 h 2784"/>
                <a:gd name="T62" fmla="*/ 195 w 2718"/>
                <a:gd name="T63" fmla="*/ 413 h 2784"/>
                <a:gd name="T64" fmla="*/ 57 w 2718"/>
                <a:gd name="T65" fmla="*/ 974 h 2784"/>
                <a:gd name="T66" fmla="*/ 19 w 2718"/>
                <a:gd name="T67" fmla="*/ 1108 h 2784"/>
                <a:gd name="T68" fmla="*/ 0 w 2718"/>
                <a:gd name="T69" fmla="*/ 1175 h 2784"/>
                <a:gd name="T70" fmla="*/ 32 w 2718"/>
                <a:gd name="T71" fmla="*/ 1387 h 2784"/>
                <a:gd name="T72" fmla="*/ 110 w 2718"/>
                <a:gd name="T73" fmla="*/ 1514 h 2784"/>
                <a:gd name="T74" fmla="*/ 92 w 2718"/>
                <a:gd name="T75" fmla="*/ 2022 h 2784"/>
                <a:gd name="T76" fmla="*/ 135 w 2718"/>
                <a:gd name="T77" fmla="*/ 2050 h 2784"/>
                <a:gd name="T78" fmla="*/ 195 w 2718"/>
                <a:gd name="T79" fmla="*/ 2022 h 2784"/>
                <a:gd name="T80" fmla="*/ 389 w 2718"/>
                <a:gd name="T81" fmla="*/ 2075 h 2784"/>
                <a:gd name="T82" fmla="*/ 558 w 2718"/>
                <a:gd name="T83" fmla="*/ 2082 h 2784"/>
                <a:gd name="T84" fmla="*/ 660 w 2718"/>
                <a:gd name="T85" fmla="*/ 2015 h 2784"/>
                <a:gd name="T86" fmla="*/ 770 w 2718"/>
                <a:gd name="T87" fmla="*/ 2093 h 2784"/>
                <a:gd name="T88" fmla="*/ 879 w 2718"/>
                <a:gd name="T89" fmla="*/ 2100 h 2784"/>
                <a:gd name="T90" fmla="*/ 964 w 2718"/>
                <a:gd name="T91" fmla="*/ 2336 h 2784"/>
                <a:gd name="T92" fmla="*/ 989 w 2718"/>
                <a:gd name="T93" fmla="*/ 2548 h 2784"/>
                <a:gd name="T94" fmla="*/ 1031 w 2718"/>
                <a:gd name="T95" fmla="*/ 2693 h 2784"/>
                <a:gd name="T96" fmla="*/ 1059 w 2718"/>
                <a:gd name="T97" fmla="*/ 2752 h 2784"/>
                <a:gd name="T98" fmla="*/ 1144 w 2718"/>
                <a:gd name="T99" fmla="*/ 2784 h 2784"/>
                <a:gd name="T100" fmla="*/ 1338 w 2718"/>
                <a:gd name="T101" fmla="*/ 2700 h 2784"/>
                <a:gd name="T102" fmla="*/ 1455 w 2718"/>
                <a:gd name="T103" fmla="*/ 2770 h 2784"/>
                <a:gd name="T104" fmla="*/ 1532 w 2718"/>
                <a:gd name="T105" fmla="*/ 2717 h 2784"/>
                <a:gd name="T106" fmla="*/ 1582 w 2718"/>
                <a:gd name="T107" fmla="*/ 2516 h 2784"/>
                <a:gd name="T108" fmla="*/ 1684 w 2718"/>
                <a:gd name="T109" fmla="*/ 2414 h 2784"/>
                <a:gd name="T110" fmla="*/ 1702 w 2718"/>
                <a:gd name="T111" fmla="*/ 2311 h 2784"/>
                <a:gd name="T112" fmla="*/ 1963 w 2718"/>
                <a:gd name="T113" fmla="*/ 2126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18" h="2784">
                  <a:moveTo>
                    <a:pt x="1963" y="2126"/>
                  </a:moveTo>
                  <a:lnTo>
                    <a:pt x="2118" y="2015"/>
                  </a:lnTo>
                  <a:lnTo>
                    <a:pt x="2277" y="1803"/>
                  </a:lnTo>
                  <a:lnTo>
                    <a:pt x="2277" y="1743"/>
                  </a:lnTo>
                  <a:lnTo>
                    <a:pt x="2361" y="1652"/>
                  </a:lnTo>
                  <a:lnTo>
                    <a:pt x="2421" y="1489"/>
                  </a:lnTo>
                  <a:lnTo>
                    <a:pt x="2549" y="1295"/>
                  </a:lnTo>
                  <a:lnTo>
                    <a:pt x="2700" y="1186"/>
                  </a:lnTo>
                  <a:lnTo>
                    <a:pt x="2703" y="1148"/>
                  </a:lnTo>
                  <a:lnTo>
                    <a:pt x="2718" y="896"/>
                  </a:lnTo>
                  <a:lnTo>
                    <a:pt x="2616" y="829"/>
                  </a:lnTo>
                  <a:lnTo>
                    <a:pt x="2344" y="720"/>
                  </a:lnTo>
                  <a:lnTo>
                    <a:pt x="2065" y="593"/>
                  </a:lnTo>
                  <a:lnTo>
                    <a:pt x="1980" y="593"/>
                  </a:lnTo>
                  <a:lnTo>
                    <a:pt x="1955" y="568"/>
                  </a:lnTo>
                  <a:lnTo>
                    <a:pt x="2005" y="491"/>
                  </a:lnTo>
                  <a:lnTo>
                    <a:pt x="1963" y="455"/>
                  </a:lnTo>
                  <a:lnTo>
                    <a:pt x="1896" y="455"/>
                  </a:lnTo>
                  <a:lnTo>
                    <a:pt x="1878" y="321"/>
                  </a:lnTo>
                  <a:lnTo>
                    <a:pt x="1744" y="237"/>
                  </a:lnTo>
                  <a:lnTo>
                    <a:pt x="1659" y="49"/>
                  </a:lnTo>
                  <a:lnTo>
                    <a:pt x="1580" y="41"/>
                  </a:lnTo>
                  <a:lnTo>
                    <a:pt x="1539" y="109"/>
                  </a:lnTo>
                  <a:lnTo>
                    <a:pt x="1483" y="109"/>
                  </a:lnTo>
                  <a:lnTo>
                    <a:pt x="1320" y="85"/>
                  </a:lnTo>
                  <a:lnTo>
                    <a:pt x="1211" y="159"/>
                  </a:lnTo>
                  <a:lnTo>
                    <a:pt x="745" y="0"/>
                  </a:lnTo>
                  <a:lnTo>
                    <a:pt x="678" y="32"/>
                  </a:lnTo>
                  <a:lnTo>
                    <a:pt x="533" y="60"/>
                  </a:lnTo>
                  <a:lnTo>
                    <a:pt x="431" y="177"/>
                  </a:lnTo>
                  <a:lnTo>
                    <a:pt x="255" y="304"/>
                  </a:lnTo>
                  <a:lnTo>
                    <a:pt x="195" y="413"/>
                  </a:lnTo>
                  <a:lnTo>
                    <a:pt x="57" y="974"/>
                  </a:lnTo>
                  <a:lnTo>
                    <a:pt x="19" y="1108"/>
                  </a:lnTo>
                  <a:lnTo>
                    <a:pt x="0" y="1175"/>
                  </a:lnTo>
                  <a:lnTo>
                    <a:pt x="32" y="1387"/>
                  </a:lnTo>
                  <a:lnTo>
                    <a:pt x="110" y="1514"/>
                  </a:lnTo>
                  <a:lnTo>
                    <a:pt x="92" y="2022"/>
                  </a:lnTo>
                  <a:lnTo>
                    <a:pt x="135" y="2050"/>
                  </a:lnTo>
                  <a:lnTo>
                    <a:pt x="195" y="2022"/>
                  </a:lnTo>
                  <a:lnTo>
                    <a:pt x="389" y="2075"/>
                  </a:lnTo>
                  <a:lnTo>
                    <a:pt x="558" y="2082"/>
                  </a:lnTo>
                  <a:lnTo>
                    <a:pt x="660" y="2015"/>
                  </a:lnTo>
                  <a:lnTo>
                    <a:pt x="770" y="2093"/>
                  </a:lnTo>
                  <a:lnTo>
                    <a:pt x="879" y="2100"/>
                  </a:lnTo>
                  <a:lnTo>
                    <a:pt x="964" y="2336"/>
                  </a:lnTo>
                  <a:lnTo>
                    <a:pt x="989" y="2548"/>
                  </a:lnTo>
                  <a:lnTo>
                    <a:pt x="1031" y="2693"/>
                  </a:lnTo>
                  <a:lnTo>
                    <a:pt x="1059" y="2752"/>
                  </a:lnTo>
                  <a:lnTo>
                    <a:pt x="1144" y="2784"/>
                  </a:lnTo>
                  <a:lnTo>
                    <a:pt x="1338" y="2700"/>
                  </a:lnTo>
                  <a:lnTo>
                    <a:pt x="1455" y="2770"/>
                  </a:lnTo>
                  <a:lnTo>
                    <a:pt x="1532" y="2717"/>
                  </a:lnTo>
                  <a:lnTo>
                    <a:pt x="1582" y="2516"/>
                  </a:lnTo>
                  <a:lnTo>
                    <a:pt x="1684" y="2414"/>
                  </a:lnTo>
                  <a:lnTo>
                    <a:pt x="1702" y="2311"/>
                  </a:lnTo>
                  <a:lnTo>
                    <a:pt x="1963" y="2126"/>
                  </a:lnTo>
                  <a:close/>
                </a:path>
              </a:pathLst>
            </a:custGeom>
            <a:solidFill>
              <a:srgbClr val="00B0F0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1" name="Freeform 87">
              <a:extLst>
                <a:ext uri="{FF2B5EF4-FFF2-40B4-BE49-F238E27FC236}">
                  <a16:creationId xmlns:a16="http://schemas.microsoft.com/office/drawing/2014/main" id="{74D770E8-17C7-4F90-5145-09B9717CF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879" y="2092962"/>
              <a:ext cx="1486853" cy="1076325"/>
            </a:xfrm>
            <a:custGeom>
              <a:avLst/>
              <a:gdLst>
                <a:gd name="T0" fmla="*/ 2545 w 6822"/>
                <a:gd name="T1" fmla="*/ 540 h 4934"/>
                <a:gd name="T2" fmla="*/ 2382 w 6822"/>
                <a:gd name="T3" fmla="*/ 169 h 4934"/>
                <a:gd name="T4" fmla="*/ 2097 w 6822"/>
                <a:gd name="T5" fmla="*/ 254 h 4934"/>
                <a:gd name="T6" fmla="*/ 2030 w 6822"/>
                <a:gd name="T7" fmla="*/ 314 h 4934"/>
                <a:gd name="T8" fmla="*/ 1945 w 6822"/>
                <a:gd name="T9" fmla="*/ 363 h 4934"/>
                <a:gd name="T10" fmla="*/ 1426 w 6822"/>
                <a:gd name="T11" fmla="*/ 610 h 4934"/>
                <a:gd name="T12" fmla="*/ 1638 w 6822"/>
                <a:gd name="T13" fmla="*/ 653 h 4934"/>
                <a:gd name="T14" fmla="*/ 1655 w 6822"/>
                <a:gd name="T15" fmla="*/ 794 h 4934"/>
                <a:gd name="T16" fmla="*/ 1352 w 6822"/>
                <a:gd name="T17" fmla="*/ 847 h 4934"/>
                <a:gd name="T18" fmla="*/ 1535 w 6822"/>
                <a:gd name="T19" fmla="*/ 1295 h 4934"/>
                <a:gd name="T20" fmla="*/ 1613 w 6822"/>
                <a:gd name="T21" fmla="*/ 1531 h 4934"/>
                <a:gd name="T22" fmla="*/ 1419 w 6822"/>
                <a:gd name="T23" fmla="*/ 2759 h 4934"/>
                <a:gd name="T24" fmla="*/ 1281 w 6822"/>
                <a:gd name="T25" fmla="*/ 2752 h 4934"/>
                <a:gd name="T26" fmla="*/ 1045 w 6822"/>
                <a:gd name="T27" fmla="*/ 2855 h 4934"/>
                <a:gd name="T28" fmla="*/ 300 w 6822"/>
                <a:gd name="T29" fmla="*/ 3225 h 4934"/>
                <a:gd name="T30" fmla="*/ 198 w 6822"/>
                <a:gd name="T31" fmla="*/ 3564 h 4934"/>
                <a:gd name="T32" fmla="*/ 4 w 6822"/>
                <a:gd name="T33" fmla="*/ 3927 h 4934"/>
                <a:gd name="T34" fmla="*/ 0 w 6822"/>
                <a:gd name="T35" fmla="*/ 4005 h 4934"/>
                <a:gd name="T36" fmla="*/ 1267 w 6822"/>
                <a:gd name="T37" fmla="*/ 4319 h 4934"/>
                <a:gd name="T38" fmla="*/ 2747 w 6822"/>
                <a:gd name="T39" fmla="*/ 4934 h 4934"/>
                <a:gd name="T40" fmla="*/ 3088 w 6822"/>
                <a:gd name="T41" fmla="*/ 4743 h 4934"/>
                <a:gd name="T42" fmla="*/ 3374 w 6822"/>
                <a:gd name="T43" fmla="*/ 4718 h 4934"/>
                <a:gd name="T44" fmla="*/ 3561 w 6822"/>
                <a:gd name="T45" fmla="*/ 4573 h 4934"/>
                <a:gd name="T46" fmla="*/ 3875 w 6822"/>
                <a:gd name="T47" fmla="*/ 4435 h 4934"/>
                <a:gd name="T48" fmla="*/ 3949 w 6822"/>
                <a:gd name="T49" fmla="*/ 4224 h 4934"/>
                <a:gd name="T50" fmla="*/ 4020 w 6822"/>
                <a:gd name="T51" fmla="*/ 4139 h 4934"/>
                <a:gd name="T52" fmla="*/ 4535 w 6822"/>
                <a:gd name="T53" fmla="*/ 4337 h 4934"/>
                <a:gd name="T54" fmla="*/ 6067 w 6822"/>
                <a:gd name="T55" fmla="*/ 4386 h 4934"/>
                <a:gd name="T56" fmla="*/ 6102 w 6822"/>
                <a:gd name="T57" fmla="*/ 4054 h 4934"/>
                <a:gd name="T58" fmla="*/ 6189 w 6822"/>
                <a:gd name="T59" fmla="*/ 3811 h 4934"/>
                <a:gd name="T60" fmla="*/ 6374 w 6822"/>
                <a:gd name="T61" fmla="*/ 2897 h 4934"/>
                <a:gd name="T62" fmla="*/ 6720 w 6822"/>
                <a:gd name="T63" fmla="*/ 1683 h 4934"/>
                <a:gd name="T64" fmla="*/ 6423 w 6822"/>
                <a:gd name="T65" fmla="*/ 1549 h 4934"/>
                <a:gd name="T66" fmla="*/ 5890 w 6822"/>
                <a:gd name="T67" fmla="*/ 1108 h 4934"/>
                <a:gd name="T68" fmla="*/ 5492 w 6822"/>
                <a:gd name="T69" fmla="*/ 780 h 4934"/>
                <a:gd name="T70" fmla="*/ 5357 w 6822"/>
                <a:gd name="T71" fmla="*/ 931 h 4934"/>
                <a:gd name="T72" fmla="*/ 5237 w 6822"/>
                <a:gd name="T73" fmla="*/ 1150 h 4934"/>
                <a:gd name="T74" fmla="*/ 4994 w 6822"/>
                <a:gd name="T75" fmla="*/ 1125 h 4934"/>
                <a:gd name="T76" fmla="*/ 4782 w 6822"/>
                <a:gd name="T77" fmla="*/ 1168 h 4934"/>
                <a:gd name="T78" fmla="*/ 4669 w 6822"/>
                <a:gd name="T79" fmla="*/ 1440 h 4934"/>
                <a:gd name="T80" fmla="*/ 4373 w 6822"/>
                <a:gd name="T81" fmla="*/ 1168 h 4934"/>
                <a:gd name="T82" fmla="*/ 4426 w 6822"/>
                <a:gd name="T83" fmla="*/ 1034 h 4934"/>
                <a:gd name="T84" fmla="*/ 4154 w 6822"/>
                <a:gd name="T85" fmla="*/ 134 h 4934"/>
                <a:gd name="T86" fmla="*/ 4002 w 6822"/>
                <a:gd name="T87" fmla="*/ 67 h 4934"/>
                <a:gd name="T88" fmla="*/ 3738 w 6822"/>
                <a:gd name="T89" fmla="*/ 296 h 4934"/>
                <a:gd name="T90" fmla="*/ 3597 w 6822"/>
                <a:gd name="T91" fmla="*/ 370 h 4934"/>
                <a:gd name="T92" fmla="*/ 3325 w 6822"/>
                <a:gd name="T93" fmla="*/ 526 h 4934"/>
                <a:gd name="T94" fmla="*/ 3162 w 6822"/>
                <a:gd name="T95" fmla="*/ 727 h 4934"/>
                <a:gd name="T96" fmla="*/ 3131 w 6822"/>
                <a:gd name="T97" fmla="*/ 600 h 4934"/>
                <a:gd name="T98" fmla="*/ 2986 w 6822"/>
                <a:gd name="T99" fmla="*/ 660 h 4934"/>
                <a:gd name="T100" fmla="*/ 2605 w 6822"/>
                <a:gd name="T101" fmla="*/ 526 h 4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22" h="4934">
                  <a:moveTo>
                    <a:pt x="2605" y="526"/>
                  </a:moveTo>
                  <a:lnTo>
                    <a:pt x="2545" y="540"/>
                  </a:lnTo>
                  <a:lnTo>
                    <a:pt x="2418" y="212"/>
                  </a:lnTo>
                  <a:lnTo>
                    <a:pt x="2382" y="169"/>
                  </a:lnTo>
                  <a:lnTo>
                    <a:pt x="2199" y="328"/>
                  </a:lnTo>
                  <a:lnTo>
                    <a:pt x="2097" y="254"/>
                  </a:lnTo>
                  <a:lnTo>
                    <a:pt x="2054" y="254"/>
                  </a:lnTo>
                  <a:lnTo>
                    <a:pt x="2030" y="314"/>
                  </a:lnTo>
                  <a:lnTo>
                    <a:pt x="2044" y="328"/>
                  </a:lnTo>
                  <a:lnTo>
                    <a:pt x="1945" y="363"/>
                  </a:lnTo>
                  <a:lnTo>
                    <a:pt x="1437" y="381"/>
                  </a:lnTo>
                  <a:lnTo>
                    <a:pt x="1426" y="610"/>
                  </a:lnTo>
                  <a:lnTo>
                    <a:pt x="1521" y="635"/>
                  </a:lnTo>
                  <a:lnTo>
                    <a:pt x="1638" y="653"/>
                  </a:lnTo>
                  <a:lnTo>
                    <a:pt x="1680" y="744"/>
                  </a:lnTo>
                  <a:lnTo>
                    <a:pt x="1655" y="794"/>
                  </a:lnTo>
                  <a:lnTo>
                    <a:pt x="1528" y="769"/>
                  </a:lnTo>
                  <a:lnTo>
                    <a:pt x="1352" y="847"/>
                  </a:lnTo>
                  <a:lnTo>
                    <a:pt x="1359" y="1143"/>
                  </a:lnTo>
                  <a:lnTo>
                    <a:pt x="1535" y="1295"/>
                  </a:lnTo>
                  <a:lnTo>
                    <a:pt x="1535" y="1415"/>
                  </a:lnTo>
                  <a:lnTo>
                    <a:pt x="1613" y="1531"/>
                  </a:lnTo>
                  <a:lnTo>
                    <a:pt x="1479" y="2643"/>
                  </a:lnTo>
                  <a:lnTo>
                    <a:pt x="1419" y="2759"/>
                  </a:lnTo>
                  <a:lnTo>
                    <a:pt x="1384" y="2819"/>
                  </a:lnTo>
                  <a:lnTo>
                    <a:pt x="1281" y="2752"/>
                  </a:lnTo>
                  <a:lnTo>
                    <a:pt x="1098" y="2770"/>
                  </a:lnTo>
                  <a:lnTo>
                    <a:pt x="1045" y="2855"/>
                  </a:lnTo>
                  <a:lnTo>
                    <a:pt x="681" y="2946"/>
                  </a:lnTo>
                  <a:lnTo>
                    <a:pt x="300" y="3225"/>
                  </a:lnTo>
                  <a:lnTo>
                    <a:pt x="293" y="3370"/>
                  </a:lnTo>
                  <a:lnTo>
                    <a:pt x="198" y="3564"/>
                  </a:lnTo>
                  <a:lnTo>
                    <a:pt x="215" y="3769"/>
                  </a:lnTo>
                  <a:lnTo>
                    <a:pt x="4" y="3927"/>
                  </a:lnTo>
                  <a:lnTo>
                    <a:pt x="1" y="4005"/>
                  </a:lnTo>
                  <a:lnTo>
                    <a:pt x="0" y="4005"/>
                  </a:lnTo>
                  <a:lnTo>
                    <a:pt x="378" y="4157"/>
                  </a:lnTo>
                  <a:lnTo>
                    <a:pt x="1267" y="4319"/>
                  </a:lnTo>
                  <a:lnTo>
                    <a:pt x="2382" y="4774"/>
                  </a:lnTo>
                  <a:lnTo>
                    <a:pt x="2747" y="4934"/>
                  </a:lnTo>
                  <a:lnTo>
                    <a:pt x="2975" y="4750"/>
                  </a:lnTo>
                  <a:lnTo>
                    <a:pt x="3088" y="4743"/>
                  </a:lnTo>
                  <a:lnTo>
                    <a:pt x="3205" y="4785"/>
                  </a:lnTo>
                  <a:lnTo>
                    <a:pt x="3374" y="4718"/>
                  </a:lnTo>
                  <a:lnTo>
                    <a:pt x="3452" y="4718"/>
                  </a:lnTo>
                  <a:lnTo>
                    <a:pt x="3561" y="4573"/>
                  </a:lnTo>
                  <a:lnTo>
                    <a:pt x="3798" y="4506"/>
                  </a:lnTo>
                  <a:lnTo>
                    <a:pt x="3875" y="4435"/>
                  </a:lnTo>
                  <a:lnTo>
                    <a:pt x="3851" y="4301"/>
                  </a:lnTo>
                  <a:lnTo>
                    <a:pt x="3949" y="4224"/>
                  </a:lnTo>
                  <a:lnTo>
                    <a:pt x="4002" y="4199"/>
                  </a:lnTo>
                  <a:lnTo>
                    <a:pt x="4020" y="4139"/>
                  </a:lnTo>
                  <a:lnTo>
                    <a:pt x="4330" y="4139"/>
                  </a:lnTo>
                  <a:lnTo>
                    <a:pt x="4535" y="4337"/>
                  </a:lnTo>
                  <a:lnTo>
                    <a:pt x="4899" y="4446"/>
                  </a:lnTo>
                  <a:lnTo>
                    <a:pt x="6067" y="4386"/>
                  </a:lnTo>
                  <a:lnTo>
                    <a:pt x="6102" y="4199"/>
                  </a:lnTo>
                  <a:lnTo>
                    <a:pt x="6102" y="4054"/>
                  </a:lnTo>
                  <a:lnTo>
                    <a:pt x="6109" y="3970"/>
                  </a:lnTo>
                  <a:lnTo>
                    <a:pt x="6189" y="3811"/>
                  </a:lnTo>
                  <a:lnTo>
                    <a:pt x="6077" y="3606"/>
                  </a:lnTo>
                  <a:lnTo>
                    <a:pt x="6374" y="2897"/>
                  </a:lnTo>
                  <a:lnTo>
                    <a:pt x="6822" y="1768"/>
                  </a:lnTo>
                  <a:lnTo>
                    <a:pt x="6720" y="1683"/>
                  </a:lnTo>
                  <a:lnTo>
                    <a:pt x="6519" y="1549"/>
                  </a:lnTo>
                  <a:lnTo>
                    <a:pt x="6423" y="1549"/>
                  </a:lnTo>
                  <a:lnTo>
                    <a:pt x="6162" y="1514"/>
                  </a:lnTo>
                  <a:lnTo>
                    <a:pt x="5890" y="1108"/>
                  </a:lnTo>
                  <a:lnTo>
                    <a:pt x="5851" y="758"/>
                  </a:lnTo>
                  <a:lnTo>
                    <a:pt x="5492" y="780"/>
                  </a:lnTo>
                  <a:lnTo>
                    <a:pt x="5375" y="847"/>
                  </a:lnTo>
                  <a:lnTo>
                    <a:pt x="5357" y="931"/>
                  </a:lnTo>
                  <a:lnTo>
                    <a:pt x="5262" y="1005"/>
                  </a:lnTo>
                  <a:lnTo>
                    <a:pt x="5237" y="1150"/>
                  </a:lnTo>
                  <a:lnTo>
                    <a:pt x="5121" y="1217"/>
                  </a:lnTo>
                  <a:lnTo>
                    <a:pt x="4994" y="1125"/>
                  </a:lnTo>
                  <a:lnTo>
                    <a:pt x="4916" y="1090"/>
                  </a:lnTo>
                  <a:lnTo>
                    <a:pt x="4782" y="1168"/>
                  </a:lnTo>
                  <a:lnTo>
                    <a:pt x="4729" y="1397"/>
                  </a:lnTo>
                  <a:lnTo>
                    <a:pt x="4669" y="1440"/>
                  </a:lnTo>
                  <a:lnTo>
                    <a:pt x="4359" y="1185"/>
                  </a:lnTo>
                  <a:lnTo>
                    <a:pt x="4373" y="1168"/>
                  </a:lnTo>
                  <a:lnTo>
                    <a:pt x="4408" y="1143"/>
                  </a:lnTo>
                  <a:lnTo>
                    <a:pt x="4426" y="1034"/>
                  </a:lnTo>
                  <a:lnTo>
                    <a:pt x="4366" y="533"/>
                  </a:lnTo>
                  <a:lnTo>
                    <a:pt x="4154" y="134"/>
                  </a:lnTo>
                  <a:lnTo>
                    <a:pt x="4020" y="0"/>
                  </a:lnTo>
                  <a:lnTo>
                    <a:pt x="4002" y="67"/>
                  </a:lnTo>
                  <a:lnTo>
                    <a:pt x="3748" y="219"/>
                  </a:lnTo>
                  <a:lnTo>
                    <a:pt x="3738" y="296"/>
                  </a:lnTo>
                  <a:lnTo>
                    <a:pt x="3653" y="413"/>
                  </a:lnTo>
                  <a:lnTo>
                    <a:pt x="3597" y="370"/>
                  </a:lnTo>
                  <a:lnTo>
                    <a:pt x="3494" y="455"/>
                  </a:lnTo>
                  <a:lnTo>
                    <a:pt x="3325" y="526"/>
                  </a:lnTo>
                  <a:lnTo>
                    <a:pt x="3307" y="575"/>
                  </a:lnTo>
                  <a:lnTo>
                    <a:pt x="3162" y="727"/>
                  </a:lnTo>
                  <a:lnTo>
                    <a:pt x="3120" y="709"/>
                  </a:lnTo>
                  <a:lnTo>
                    <a:pt x="3131" y="600"/>
                  </a:lnTo>
                  <a:lnTo>
                    <a:pt x="3095" y="593"/>
                  </a:lnTo>
                  <a:lnTo>
                    <a:pt x="2986" y="660"/>
                  </a:lnTo>
                  <a:lnTo>
                    <a:pt x="2876" y="702"/>
                  </a:lnTo>
                  <a:lnTo>
                    <a:pt x="2605" y="526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2" name="Freeform 88">
              <a:extLst>
                <a:ext uri="{FF2B5EF4-FFF2-40B4-BE49-F238E27FC236}">
                  <a16:creationId xmlns:a16="http://schemas.microsoft.com/office/drawing/2014/main" id="{11B330D6-F410-75B0-2E23-25BF790AA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29" y="2966405"/>
              <a:ext cx="650558" cy="340043"/>
            </a:xfrm>
            <a:custGeom>
              <a:avLst/>
              <a:gdLst>
                <a:gd name="T0" fmla="*/ 2835 w 2983"/>
                <a:gd name="T1" fmla="*/ 929 h 1560"/>
                <a:gd name="T2" fmla="*/ 2470 w 2983"/>
                <a:gd name="T3" fmla="*/ 769 h 1560"/>
                <a:gd name="T4" fmla="*/ 1355 w 2983"/>
                <a:gd name="T5" fmla="*/ 314 h 1560"/>
                <a:gd name="T6" fmla="*/ 466 w 2983"/>
                <a:gd name="T7" fmla="*/ 152 h 1560"/>
                <a:gd name="T8" fmla="*/ 88 w 2983"/>
                <a:gd name="T9" fmla="*/ 0 h 1560"/>
                <a:gd name="T10" fmla="*/ 89 w 2983"/>
                <a:gd name="T11" fmla="*/ 0 h 1560"/>
                <a:gd name="T12" fmla="*/ 85 w 2983"/>
                <a:gd name="T13" fmla="*/ 127 h 1560"/>
                <a:gd name="T14" fmla="*/ 14 w 2983"/>
                <a:gd name="T15" fmla="*/ 162 h 1560"/>
                <a:gd name="T16" fmla="*/ 0 w 2983"/>
                <a:gd name="T17" fmla="*/ 236 h 1560"/>
                <a:gd name="T18" fmla="*/ 116 w 2983"/>
                <a:gd name="T19" fmla="*/ 321 h 1560"/>
                <a:gd name="T20" fmla="*/ 85 w 2983"/>
                <a:gd name="T21" fmla="*/ 363 h 1560"/>
                <a:gd name="T22" fmla="*/ 169 w 2983"/>
                <a:gd name="T23" fmla="*/ 473 h 1560"/>
                <a:gd name="T24" fmla="*/ 279 w 2983"/>
                <a:gd name="T25" fmla="*/ 617 h 1560"/>
                <a:gd name="T26" fmla="*/ 395 w 2983"/>
                <a:gd name="T27" fmla="*/ 738 h 1560"/>
                <a:gd name="T28" fmla="*/ 431 w 2983"/>
                <a:gd name="T29" fmla="*/ 840 h 1560"/>
                <a:gd name="T30" fmla="*/ 363 w 2983"/>
                <a:gd name="T31" fmla="*/ 932 h 1560"/>
                <a:gd name="T32" fmla="*/ 381 w 2983"/>
                <a:gd name="T33" fmla="*/ 949 h 1560"/>
                <a:gd name="T34" fmla="*/ 692 w 2983"/>
                <a:gd name="T35" fmla="*/ 967 h 1560"/>
                <a:gd name="T36" fmla="*/ 812 w 2983"/>
                <a:gd name="T37" fmla="*/ 1168 h 1560"/>
                <a:gd name="T38" fmla="*/ 1041 w 2983"/>
                <a:gd name="T39" fmla="*/ 1161 h 1560"/>
                <a:gd name="T40" fmla="*/ 1345 w 2983"/>
                <a:gd name="T41" fmla="*/ 914 h 1560"/>
                <a:gd name="T42" fmla="*/ 1387 w 2983"/>
                <a:gd name="T43" fmla="*/ 981 h 1560"/>
                <a:gd name="T44" fmla="*/ 1362 w 2983"/>
                <a:gd name="T45" fmla="*/ 1076 h 1560"/>
                <a:gd name="T46" fmla="*/ 1405 w 2983"/>
                <a:gd name="T47" fmla="*/ 1524 h 1560"/>
                <a:gd name="T48" fmla="*/ 1489 w 2983"/>
                <a:gd name="T49" fmla="*/ 1560 h 1560"/>
                <a:gd name="T50" fmla="*/ 1616 w 2983"/>
                <a:gd name="T51" fmla="*/ 1500 h 1560"/>
                <a:gd name="T52" fmla="*/ 1810 w 2983"/>
                <a:gd name="T53" fmla="*/ 1482 h 1560"/>
                <a:gd name="T54" fmla="*/ 2075 w 2983"/>
                <a:gd name="T55" fmla="*/ 1489 h 1560"/>
                <a:gd name="T56" fmla="*/ 2125 w 2983"/>
                <a:gd name="T57" fmla="*/ 1531 h 1560"/>
                <a:gd name="T58" fmla="*/ 2276 w 2983"/>
                <a:gd name="T59" fmla="*/ 1464 h 1560"/>
                <a:gd name="T60" fmla="*/ 2372 w 2983"/>
                <a:gd name="T61" fmla="*/ 1337 h 1560"/>
                <a:gd name="T62" fmla="*/ 2499 w 2983"/>
                <a:gd name="T63" fmla="*/ 1330 h 1560"/>
                <a:gd name="T64" fmla="*/ 2541 w 2983"/>
                <a:gd name="T65" fmla="*/ 1270 h 1560"/>
                <a:gd name="T66" fmla="*/ 2753 w 2983"/>
                <a:gd name="T67" fmla="*/ 1126 h 1560"/>
                <a:gd name="T68" fmla="*/ 2983 w 2983"/>
                <a:gd name="T69" fmla="*/ 994 h 1560"/>
                <a:gd name="T70" fmla="*/ 2835 w 2983"/>
                <a:gd name="T71" fmla="*/ 929 h 1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3" h="1560">
                  <a:moveTo>
                    <a:pt x="2835" y="929"/>
                  </a:moveTo>
                  <a:lnTo>
                    <a:pt x="2470" y="769"/>
                  </a:lnTo>
                  <a:lnTo>
                    <a:pt x="1355" y="314"/>
                  </a:lnTo>
                  <a:lnTo>
                    <a:pt x="466" y="152"/>
                  </a:lnTo>
                  <a:lnTo>
                    <a:pt x="88" y="0"/>
                  </a:lnTo>
                  <a:lnTo>
                    <a:pt x="89" y="0"/>
                  </a:lnTo>
                  <a:lnTo>
                    <a:pt x="85" y="127"/>
                  </a:lnTo>
                  <a:lnTo>
                    <a:pt x="14" y="162"/>
                  </a:lnTo>
                  <a:lnTo>
                    <a:pt x="0" y="236"/>
                  </a:lnTo>
                  <a:lnTo>
                    <a:pt x="116" y="321"/>
                  </a:lnTo>
                  <a:lnTo>
                    <a:pt x="85" y="363"/>
                  </a:lnTo>
                  <a:lnTo>
                    <a:pt x="169" y="473"/>
                  </a:lnTo>
                  <a:lnTo>
                    <a:pt x="279" y="617"/>
                  </a:lnTo>
                  <a:lnTo>
                    <a:pt x="395" y="738"/>
                  </a:lnTo>
                  <a:lnTo>
                    <a:pt x="431" y="840"/>
                  </a:lnTo>
                  <a:lnTo>
                    <a:pt x="363" y="932"/>
                  </a:lnTo>
                  <a:lnTo>
                    <a:pt x="381" y="949"/>
                  </a:lnTo>
                  <a:lnTo>
                    <a:pt x="692" y="967"/>
                  </a:lnTo>
                  <a:lnTo>
                    <a:pt x="812" y="1168"/>
                  </a:lnTo>
                  <a:lnTo>
                    <a:pt x="1041" y="1161"/>
                  </a:lnTo>
                  <a:lnTo>
                    <a:pt x="1345" y="914"/>
                  </a:lnTo>
                  <a:lnTo>
                    <a:pt x="1387" y="981"/>
                  </a:lnTo>
                  <a:lnTo>
                    <a:pt x="1362" y="1076"/>
                  </a:lnTo>
                  <a:lnTo>
                    <a:pt x="1405" y="1524"/>
                  </a:lnTo>
                  <a:lnTo>
                    <a:pt x="1489" y="1560"/>
                  </a:lnTo>
                  <a:lnTo>
                    <a:pt x="1616" y="1500"/>
                  </a:lnTo>
                  <a:lnTo>
                    <a:pt x="1810" y="1482"/>
                  </a:lnTo>
                  <a:lnTo>
                    <a:pt x="2075" y="1489"/>
                  </a:lnTo>
                  <a:lnTo>
                    <a:pt x="2125" y="1531"/>
                  </a:lnTo>
                  <a:lnTo>
                    <a:pt x="2276" y="1464"/>
                  </a:lnTo>
                  <a:lnTo>
                    <a:pt x="2372" y="1337"/>
                  </a:lnTo>
                  <a:lnTo>
                    <a:pt x="2499" y="1330"/>
                  </a:lnTo>
                  <a:lnTo>
                    <a:pt x="2541" y="1270"/>
                  </a:lnTo>
                  <a:lnTo>
                    <a:pt x="2753" y="1126"/>
                  </a:lnTo>
                  <a:lnTo>
                    <a:pt x="2983" y="994"/>
                  </a:lnTo>
                  <a:lnTo>
                    <a:pt x="2835" y="929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3" name="Freeform 89">
              <a:extLst>
                <a:ext uri="{FF2B5EF4-FFF2-40B4-BE49-F238E27FC236}">
                  <a16:creationId xmlns:a16="http://schemas.microsoft.com/office/drawing/2014/main" id="{09007BCB-3FC6-A4DD-D180-8BB29BA6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002" y="2995932"/>
              <a:ext cx="601980" cy="497205"/>
            </a:xfrm>
            <a:custGeom>
              <a:avLst/>
              <a:gdLst>
                <a:gd name="T0" fmla="*/ 2152 w 2762"/>
                <a:gd name="T1" fmla="*/ 307 h 2280"/>
                <a:gd name="T2" fmla="*/ 2127 w 2762"/>
                <a:gd name="T3" fmla="*/ 441 h 2280"/>
                <a:gd name="T4" fmla="*/ 2162 w 2762"/>
                <a:gd name="T5" fmla="*/ 695 h 2280"/>
                <a:gd name="T6" fmla="*/ 2092 w 2762"/>
                <a:gd name="T7" fmla="*/ 900 h 2280"/>
                <a:gd name="T8" fmla="*/ 2127 w 2762"/>
                <a:gd name="T9" fmla="*/ 985 h 2280"/>
                <a:gd name="T10" fmla="*/ 2314 w 2762"/>
                <a:gd name="T11" fmla="*/ 1172 h 2280"/>
                <a:gd name="T12" fmla="*/ 2653 w 2762"/>
                <a:gd name="T13" fmla="*/ 1203 h 2280"/>
                <a:gd name="T14" fmla="*/ 2727 w 2762"/>
                <a:gd name="T15" fmla="*/ 1263 h 2280"/>
                <a:gd name="T16" fmla="*/ 2702 w 2762"/>
                <a:gd name="T17" fmla="*/ 1390 h 2280"/>
                <a:gd name="T18" fmla="*/ 2677 w 2762"/>
                <a:gd name="T19" fmla="*/ 1468 h 2280"/>
                <a:gd name="T20" fmla="*/ 2762 w 2762"/>
                <a:gd name="T21" fmla="*/ 1637 h 2280"/>
                <a:gd name="T22" fmla="*/ 2738 w 2762"/>
                <a:gd name="T23" fmla="*/ 1821 h 2280"/>
                <a:gd name="T24" fmla="*/ 2677 w 2762"/>
                <a:gd name="T25" fmla="*/ 1941 h 2280"/>
                <a:gd name="T26" fmla="*/ 2586 w 2762"/>
                <a:gd name="T27" fmla="*/ 2093 h 2280"/>
                <a:gd name="T28" fmla="*/ 2490 w 2762"/>
                <a:gd name="T29" fmla="*/ 2213 h 2280"/>
                <a:gd name="T30" fmla="*/ 2423 w 2762"/>
                <a:gd name="T31" fmla="*/ 2280 h 2280"/>
                <a:gd name="T32" fmla="*/ 2296 w 2762"/>
                <a:gd name="T33" fmla="*/ 2230 h 2280"/>
                <a:gd name="T34" fmla="*/ 2025 w 2762"/>
                <a:gd name="T35" fmla="*/ 2255 h 2280"/>
                <a:gd name="T36" fmla="*/ 1880 w 2762"/>
                <a:gd name="T37" fmla="*/ 2093 h 2280"/>
                <a:gd name="T38" fmla="*/ 1746 w 2762"/>
                <a:gd name="T39" fmla="*/ 2075 h 2280"/>
                <a:gd name="T40" fmla="*/ 1576 w 2762"/>
                <a:gd name="T41" fmla="*/ 1983 h 2280"/>
                <a:gd name="T42" fmla="*/ 1516 w 2762"/>
                <a:gd name="T43" fmla="*/ 1916 h 2280"/>
                <a:gd name="T44" fmla="*/ 1467 w 2762"/>
                <a:gd name="T45" fmla="*/ 1916 h 2280"/>
                <a:gd name="T46" fmla="*/ 1425 w 2762"/>
                <a:gd name="T47" fmla="*/ 1923 h 2280"/>
                <a:gd name="T48" fmla="*/ 1315 w 2762"/>
                <a:gd name="T49" fmla="*/ 1849 h 2280"/>
                <a:gd name="T50" fmla="*/ 1111 w 2762"/>
                <a:gd name="T51" fmla="*/ 1874 h 2280"/>
                <a:gd name="T52" fmla="*/ 1019 w 2762"/>
                <a:gd name="T53" fmla="*/ 1856 h 2280"/>
                <a:gd name="T54" fmla="*/ 941 w 2762"/>
                <a:gd name="T55" fmla="*/ 1729 h 2280"/>
                <a:gd name="T56" fmla="*/ 850 w 2762"/>
                <a:gd name="T57" fmla="*/ 1705 h 2280"/>
                <a:gd name="T58" fmla="*/ 705 w 2762"/>
                <a:gd name="T59" fmla="*/ 1595 h 2280"/>
                <a:gd name="T60" fmla="*/ 595 w 2762"/>
                <a:gd name="T61" fmla="*/ 1330 h 2280"/>
                <a:gd name="T62" fmla="*/ 620 w 2762"/>
                <a:gd name="T63" fmla="*/ 1256 h 2280"/>
                <a:gd name="T64" fmla="*/ 560 w 2762"/>
                <a:gd name="T65" fmla="*/ 1094 h 2280"/>
                <a:gd name="T66" fmla="*/ 609 w 2762"/>
                <a:gd name="T67" fmla="*/ 925 h 2280"/>
                <a:gd name="T68" fmla="*/ 585 w 2762"/>
                <a:gd name="T69" fmla="*/ 780 h 2280"/>
                <a:gd name="T70" fmla="*/ 542 w 2762"/>
                <a:gd name="T71" fmla="*/ 755 h 2280"/>
                <a:gd name="T72" fmla="*/ 475 w 2762"/>
                <a:gd name="T73" fmla="*/ 822 h 2280"/>
                <a:gd name="T74" fmla="*/ 214 w 2762"/>
                <a:gd name="T75" fmla="*/ 822 h 2280"/>
                <a:gd name="T76" fmla="*/ 148 w 2762"/>
                <a:gd name="T77" fmla="*/ 860 h 2280"/>
                <a:gd name="T78" fmla="*/ 0 w 2762"/>
                <a:gd name="T79" fmla="*/ 795 h 2280"/>
                <a:gd name="T80" fmla="*/ 228 w 2762"/>
                <a:gd name="T81" fmla="*/ 611 h 2280"/>
                <a:gd name="T82" fmla="*/ 341 w 2762"/>
                <a:gd name="T83" fmla="*/ 604 h 2280"/>
                <a:gd name="T84" fmla="*/ 458 w 2762"/>
                <a:gd name="T85" fmla="*/ 646 h 2280"/>
                <a:gd name="T86" fmla="*/ 627 w 2762"/>
                <a:gd name="T87" fmla="*/ 579 h 2280"/>
                <a:gd name="T88" fmla="*/ 705 w 2762"/>
                <a:gd name="T89" fmla="*/ 579 h 2280"/>
                <a:gd name="T90" fmla="*/ 814 w 2762"/>
                <a:gd name="T91" fmla="*/ 434 h 2280"/>
                <a:gd name="T92" fmla="*/ 1051 w 2762"/>
                <a:gd name="T93" fmla="*/ 367 h 2280"/>
                <a:gd name="T94" fmla="*/ 1128 w 2762"/>
                <a:gd name="T95" fmla="*/ 296 h 2280"/>
                <a:gd name="T96" fmla="*/ 1104 w 2762"/>
                <a:gd name="T97" fmla="*/ 162 h 2280"/>
                <a:gd name="T98" fmla="*/ 1202 w 2762"/>
                <a:gd name="T99" fmla="*/ 85 h 2280"/>
                <a:gd name="T100" fmla="*/ 1255 w 2762"/>
                <a:gd name="T101" fmla="*/ 60 h 2280"/>
                <a:gd name="T102" fmla="*/ 1273 w 2762"/>
                <a:gd name="T103" fmla="*/ 0 h 2280"/>
                <a:gd name="T104" fmla="*/ 1583 w 2762"/>
                <a:gd name="T105" fmla="*/ 0 h 2280"/>
                <a:gd name="T106" fmla="*/ 1788 w 2762"/>
                <a:gd name="T107" fmla="*/ 198 h 2280"/>
                <a:gd name="T108" fmla="*/ 2152 w 2762"/>
                <a:gd name="T109" fmla="*/ 307 h 2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62" h="2280">
                  <a:moveTo>
                    <a:pt x="2152" y="307"/>
                  </a:moveTo>
                  <a:lnTo>
                    <a:pt x="2127" y="441"/>
                  </a:lnTo>
                  <a:lnTo>
                    <a:pt x="2162" y="695"/>
                  </a:lnTo>
                  <a:lnTo>
                    <a:pt x="2092" y="900"/>
                  </a:lnTo>
                  <a:lnTo>
                    <a:pt x="2127" y="985"/>
                  </a:lnTo>
                  <a:lnTo>
                    <a:pt x="2314" y="1172"/>
                  </a:lnTo>
                  <a:lnTo>
                    <a:pt x="2653" y="1203"/>
                  </a:lnTo>
                  <a:lnTo>
                    <a:pt x="2727" y="1263"/>
                  </a:lnTo>
                  <a:lnTo>
                    <a:pt x="2702" y="1390"/>
                  </a:lnTo>
                  <a:lnTo>
                    <a:pt x="2677" y="1468"/>
                  </a:lnTo>
                  <a:lnTo>
                    <a:pt x="2762" y="1637"/>
                  </a:lnTo>
                  <a:lnTo>
                    <a:pt x="2738" y="1821"/>
                  </a:lnTo>
                  <a:lnTo>
                    <a:pt x="2677" y="1941"/>
                  </a:lnTo>
                  <a:lnTo>
                    <a:pt x="2586" y="2093"/>
                  </a:lnTo>
                  <a:lnTo>
                    <a:pt x="2490" y="2213"/>
                  </a:lnTo>
                  <a:lnTo>
                    <a:pt x="2423" y="2280"/>
                  </a:lnTo>
                  <a:lnTo>
                    <a:pt x="2296" y="2230"/>
                  </a:lnTo>
                  <a:lnTo>
                    <a:pt x="2025" y="2255"/>
                  </a:lnTo>
                  <a:lnTo>
                    <a:pt x="1880" y="2093"/>
                  </a:lnTo>
                  <a:lnTo>
                    <a:pt x="1746" y="2075"/>
                  </a:lnTo>
                  <a:lnTo>
                    <a:pt x="1576" y="1983"/>
                  </a:lnTo>
                  <a:lnTo>
                    <a:pt x="1516" y="1916"/>
                  </a:lnTo>
                  <a:lnTo>
                    <a:pt x="1467" y="1916"/>
                  </a:lnTo>
                  <a:lnTo>
                    <a:pt x="1425" y="1923"/>
                  </a:lnTo>
                  <a:lnTo>
                    <a:pt x="1315" y="1849"/>
                  </a:lnTo>
                  <a:lnTo>
                    <a:pt x="1111" y="1874"/>
                  </a:lnTo>
                  <a:lnTo>
                    <a:pt x="1019" y="1856"/>
                  </a:lnTo>
                  <a:lnTo>
                    <a:pt x="941" y="1729"/>
                  </a:lnTo>
                  <a:lnTo>
                    <a:pt x="850" y="1705"/>
                  </a:lnTo>
                  <a:lnTo>
                    <a:pt x="705" y="1595"/>
                  </a:lnTo>
                  <a:lnTo>
                    <a:pt x="595" y="1330"/>
                  </a:lnTo>
                  <a:lnTo>
                    <a:pt x="620" y="1256"/>
                  </a:lnTo>
                  <a:lnTo>
                    <a:pt x="560" y="1094"/>
                  </a:lnTo>
                  <a:lnTo>
                    <a:pt x="609" y="925"/>
                  </a:lnTo>
                  <a:lnTo>
                    <a:pt x="585" y="780"/>
                  </a:lnTo>
                  <a:lnTo>
                    <a:pt x="542" y="755"/>
                  </a:lnTo>
                  <a:lnTo>
                    <a:pt x="475" y="822"/>
                  </a:lnTo>
                  <a:lnTo>
                    <a:pt x="214" y="822"/>
                  </a:lnTo>
                  <a:lnTo>
                    <a:pt x="148" y="860"/>
                  </a:lnTo>
                  <a:lnTo>
                    <a:pt x="0" y="795"/>
                  </a:lnTo>
                  <a:lnTo>
                    <a:pt x="228" y="611"/>
                  </a:lnTo>
                  <a:lnTo>
                    <a:pt x="341" y="604"/>
                  </a:lnTo>
                  <a:lnTo>
                    <a:pt x="458" y="646"/>
                  </a:lnTo>
                  <a:lnTo>
                    <a:pt x="627" y="579"/>
                  </a:lnTo>
                  <a:lnTo>
                    <a:pt x="705" y="579"/>
                  </a:lnTo>
                  <a:lnTo>
                    <a:pt x="814" y="434"/>
                  </a:lnTo>
                  <a:lnTo>
                    <a:pt x="1051" y="367"/>
                  </a:lnTo>
                  <a:lnTo>
                    <a:pt x="1128" y="296"/>
                  </a:lnTo>
                  <a:lnTo>
                    <a:pt x="1104" y="162"/>
                  </a:lnTo>
                  <a:lnTo>
                    <a:pt x="1202" y="85"/>
                  </a:lnTo>
                  <a:lnTo>
                    <a:pt x="1255" y="60"/>
                  </a:lnTo>
                  <a:lnTo>
                    <a:pt x="1273" y="0"/>
                  </a:lnTo>
                  <a:lnTo>
                    <a:pt x="1583" y="0"/>
                  </a:lnTo>
                  <a:lnTo>
                    <a:pt x="1788" y="198"/>
                  </a:lnTo>
                  <a:lnTo>
                    <a:pt x="2152" y="307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4" name="Freeform 90">
              <a:extLst>
                <a:ext uri="{FF2B5EF4-FFF2-40B4-BE49-F238E27FC236}">
                  <a16:creationId xmlns:a16="http://schemas.microsoft.com/office/drawing/2014/main" id="{6BC543D7-1098-1AC4-7B3C-98FE3074A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354" y="1839597"/>
              <a:ext cx="522923" cy="567690"/>
            </a:xfrm>
            <a:custGeom>
              <a:avLst/>
              <a:gdLst>
                <a:gd name="T0" fmla="*/ 1676 w 2399"/>
                <a:gd name="T1" fmla="*/ 25 h 2601"/>
                <a:gd name="T2" fmla="*/ 1846 w 2399"/>
                <a:gd name="T3" fmla="*/ 0 h 2601"/>
                <a:gd name="T4" fmla="*/ 1913 w 2399"/>
                <a:gd name="T5" fmla="*/ 85 h 2601"/>
                <a:gd name="T6" fmla="*/ 1895 w 2399"/>
                <a:gd name="T7" fmla="*/ 254 h 2601"/>
                <a:gd name="T8" fmla="*/ 1966 w 2399"/>
                <a:gd name="T9" fmla="*/ 303 h 2601"/>
                <a:gd name="T10" fmla="*/ 2015 w 2399"/>
                <a:gd name="T11" fmla="*/ 321 h 2601"/>
                <a:gd name="T12" fmla="*/ 2064 w 2399"/>
                <a:gd name="T13" fmla="*/ 473 h 2601"/>
                <a:gd name="T14" fmla="*/ 2093 w 2399"/>
                <a:gd name="T15" fmla="*/ 550 h 2601"/>
                <a:gd name="T16" fmla="*/ 1966 w 2399"/>
                <a:gd name="T17" fmla="*/ 684 h 2601"/>
                <a:gd name="T18" fmla="*/ 1972 w 2399"/>
                <a:gd name="T19" fmla="*/ 822 h 2601"/>
                <a:gd name="T20" fmla="*/ 1930 w 2399"/>
                <a:gd name="T21" fmla="*/ 1034 h 2601"/>
                <a:gd name="T22" fmla="*/ 1937 w 2399"/>
                <a:gd name="T23" fmla="*/ 1108 h 2601"/>
                <a:gd name="T24" fmla="*/ 2022 w 2399"/>
                <a:gd name="T25" fmla="*/ 1161 h 2601"/>
                <a:gd name="T26" fmla="*/ 2033 w 2399"/>
                <a:gd name="T27" fmla="*/ 1320 h 2601"/>
                <a:gd name="T28" fmla="*/ 2276 w 2399"/>
                <a:gd name="T29" fmla="*/ 1517 h 2601"/>
                <a:gd name="T30" fmla="*/ 2361 w 2399"/>
                <a:gd name="T31" fmla="*/ 1574 h 2601"/>
                <a:gd name="T32" fmla="*/ 2399 w 2399"/>
                <a:gd name="T33" fmla="*/ 1919 h 2601"/>
                <a:gd name="T34" fmla="*/ 2040 w 2399"/>
                <a:gd name="T35" fmla="*/ 1941 h 2601"/>
                <a:gd name="T36" fmla="*/ 1923 w 2399"/>
                <a:gd name="T37" fmla="*/ 2008 h 2601"/>
                <a:gd name="T38" fmla="*/ 1905 w 2399"/>
                <a:gd name="T39" fmla="*/ 2092 h 2601"/>
                <a:gd name="T40" fmla="*/ 1810 w 2399"/>
                <a:gd name="T41" fmla="*/ 2166 h 2601"/>
                <a:gd name="T42" fmla="*/ 1785 w 2399"/>
                <a:gd name="T43" fmla="*/ 2311 h 2601"/>
                <a:gd name="T44" fmla="*/ 1669 w 2399"/>
                <a:gd name="T45" fmla="*/ 2378 h 2601"/>
                <a:gd name="T46" fmla="*/ 1542 w 2399"/>
                <a:gd name="T47" fmla="*/ 2286 h 2601"/>
                <a:gd name="T48" fmla="*/ 1464 w 2399"/>
                <a:gd name="T49" fmla="*/ 2251 h 2601"/>
                <a:gd name="T50" fmla="*/ 1330 w 2399"/>
                <a:gd name="T51" fmla="*/ 2329 h 2601"/>
                <a:gd name="T52" fmla="*/ 1277 w 2399"/>
                <a:gd name="T53" fmla="*/ 2558 h 2601"/>
                <a:gd name="T54" fmla="*/ 1217 w 2399"/>
                <a:gd name="T55" fmla="*/ 2601 h 2601"/>
                <a:gd name="T56" fmla="*/ 907 w 2399"/>
                <a:gd name="T57" fmla="*/ 2346 h 2601"/>
                <a:gd name="T58" fmla="*/ 921 w 2399"/>
                <a:gd name="T59" fmla="*/ 2329 h 2601"/>
                <a:gd name="T60" fmla="*/ 956 w 2399"/>
                <a:gd name="T61" fmla="*/ 2304 h 2601"/>
                <a:gd name="T62" fmla="*/ 974 w 2399"/>
                <a:gd name="T63" fmla="*/ 2195 h 2601"/>
                <a:gd name="T64" fmla="*/ 914 w 2399"/>
                <a:gd name="T65" fmla="*/ 1694 h 2601"/>
                <a:gd name="T66" fmla="*/ 702 w 2399"/>
                <a:gd name="T67" fmla="*/ 1295 h 2601"/>
                <a:gd name="T68" fmla="*/ 568 w 2399"/>
                <a:gd name="T69" fmla="*/ 1161 h 2601"/>
                <a:gd name="T70" fmla="*/ 321 w 2399"/>
                <a:gd name="T71" fmla="*/ 1136 h 2601"/>
                <a:gd name="T72" fmla="*/ 286 w 2399"/>
                <a:gd name="T73" fmla="*/ 1034 h 2601"/>
                <a:gd name="T74" fmla="*/ 243 w 2399"/>
                <a:gd name="T75" fmla="*/ 889 h 2601"/>
                <a:gd name="T76" fmla="*/ 201 w 2399"/>
                <a:gd name="T77" fmla="*/ 804 h 2601"/>
                <a:gd name="T78" fmla="*/ 212 w 2399"/>
                <a:gd name="T79" fmla="*/ 713 h 2601"/>
                <a:gd name="T80" fmla="*/ 17 w 2399"/>
                <a:gd name="T81" fmla="*/ 508 h 2601"/>
                <a:gd name="T82" fmla="*/ 0 w 2399"/>
                <a:gd name="T83" fmla="*/ 473 h 2601"/>
                <a:gd name="T84" fmla="*/ 49 w 2399"/>
                <a:gd name="T85" fmla="*/ 459 h 2601"/>
                <a:gd name="T86" fmla="*/ 84 w 2399"/>
                <a:gd name="T87" fmla="*/ 483 h 2601"/>
                <a:gd name="T88" fmla="*/ 229 w 2399"/>
                <a:gd name="T89" fmla="*/ 483 h 2601"/>
                <a:gd name="T90" fmla="*/ 296 w 2399"/>
                <a:gd name="T91" fmla="*/ 568 h 2601"/>
                <a:gd name="T92" fmla="*/ 490 w 2399"/>
                <a:gd name="T93" fmla="*/ 575 h 2601"/>
                <a:gd name="T94" fmla="*/ 550 w 2399"/>
                <a:gd name="T95" fmla="*/ 533 h 2601"/>
                <a:gd name="T96" fmla="*/ 744 w 2399"/>
                <a:gd name="T97" fmla="*/ 677 h 2601"/>
                <a:gd name="T98" fmla="*/ 804 w 2399"/>
                <a:gd name="T99" fmla="*/ 635 h 2601"/>
                <a:gd name="T100" fmla="*/ 794 w 2399"/>
                <a:gd name="T101" fmla="*/ 526 h 2601"/>
                <a:gd name="T102" fmla="*/ 921 w 2399"/>
                <a:gd name="T103" fmla="*/ 466 h 2601"/>
                <a:gd name="T104" fmla="*/ 963 w 2399"/>
                <a:gd name="T105" fmla="*/ 423 h 2601"/>
                <a:gd name="T106" fmla="*/ 1090 w 2399"/>
                <a:gd name="T107" fmla="*/ 459 h 2601"/>
                <a:gd name="T108" fmla="*/ 1246 w 2399"/>
                <a:gd name="T109" fmla="*/ 416 h 2601"/>
                <a:gd name="T110" fmla="*/ 1313 w 2399"/>
                <a:gd name="T111" fmla="*/ 356 h 2601"/>
                <a:gd name="T112" fmla="*/ 1422 w 2399"/>
                <a:gd name="T113" fmla="*/ 296 h 2601"/>
                <a:gd name="T114" fmla="*/ 1471 w 2399"/>
                <a:gd name="T115" fmla="*/ 303 h 2601"/>
                <a:gd name="T116" fmla="*/ 1694 w 2399"/>
                <a:gd name="T117" fmla="*/ 102 h 2601"/>
                <a:gd name="T118" fmla="*/ 1676 w 2399"/>
                <a:gd name="T119" fmla="*/ 25 h 2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99" h="2601">
                  <a:moveTo>
                    <a:pt x="1676" y="25"/>
                  </a:moveTo>
                  <a:lnTo>
                    <a:pt x="1846" y="0"/>
                  </a:lnTo>
                  <a:lnTo>
                    <a:pt x="1913" y="85"/>
                  </a:lnTo>
                  <a:lnTo>
                    <a:pt x="1895" y="254"/>
                  </a:lnTo>
                  <a:lnTo>
                    <a:pt x="1966" y="303"/>
                  </a:lnTo>
                  <a:lnTo>
                    <a:pt x="2015" y="321"/>
                  </a:lnTo>
                  <a:lnTo>
                    <a:pt x="2064" y="473"/>
                  </a:lnTo>
                  <a:lnTo>
                    <a:pt x="2093" y="550"/>
                  </a:lnTo>
                  <a:lnTo>
                    <a:pt x="1966" y="684"/>
                  </a:lnTo>
                  <a:lnTo>
                    <a:pt x="1972" y="822"/>
                  </a:lnTo>
                  <a:lnTo>
                    <a:pt x="1930" y="1034"/>
                  </a:lnTo>
                  <a:lnTo>
                    <a:pt x="1937" y="1108"/>
                  </a:lnTo>
                  <a:lnTo>
                    <a:pt x="2022" y="1161"/>
                  </a:lnTo>
                  <a:lnTo>
                    <a:pt x="2033" y="1320"/>
                  </a:lnTo>
                  <a:lnTo>
                    <a:pt x="2276" y="1517"/>
                  </a:lnTo>
                  <a:lnTo>
                    <a:pt x="2361" y="1574"/>
                  </a:lnTo>
                  <a:lnTo>
                    <a:pt x="2399" y="1919"/>
                  </a:lnTo>
                  <a:lnTo>
                    <a:pt x="2040" y="1941"/>
                  </a:lnTo>
                  <a:lnTo>
                    <a:pt x="1923" y="2008"/>
                  </a:lnTo>
                  <a:lnTo>
                    <a:pt x="1905" y="2092"/>
                  </a:lnTo>
                  <a:lnTo>
                    <a:pt x="1810" y="2166"/>
                  </a:lnTo>
                  <a:lnTo>
                    <a:pt x="1785" y="2311"/>
                  </a:lnTo>
                  <a:lnTo>
                    <a:pt x="1669" y="2378"/>
                  </a:lnTo>
                  <a:lnTo>
                    <a:pt x="1542" y="2286"/>
                  </a:lnTo>
                  <a:lnTo>
                    <a:pt x="1464" y="2251"/>
                  </a:lnTo>
                  <a:lnTo>
                    <a:pt x="1330" y="2329"/>
                  </a:lnTo>
                  <a:lnTo>
                    <a:pt x="1277" y="2558"/>
                  </a:lnTo>
                  <a:lnTo>
                    <a:pt x="1217" y="2601"/>
                  </a:lnTo>
                  <a:lnTo>
                    <a:pt x="907" y="2346"/>
                  </a:lnTo>
                  <a:lnTo>
                    <a:pt x="921" y="2329"/>
                  </a:lnTo>
                  <a:lnTo>
                    <a:pt x="956" y="2304"/>
                  </a:lnTo>
                  <a:lnTo>
                    <a:pt x="974" y="2195"/>
                  </a:lnTo>
                  <a:lnTo>
                    <a:pt x="914" y="1694"/>
                  </a:lnTo>
                  <a:lnTo>
                    <a:pt x="702" y="1295"/>
                  </a:lnTo>
                  <a:lnTo>
                    <a:pt x="568" y="1161"/>
                  </a:lnTo>
                  <a:lnTo>
                    <a:pt x="321" y="1136"/>
                  </a:lnTo>
                  <a:lnTo>
                    <a:pt x="286" y="1034"/>
                  </a:lnTo>
                  <a:lnTo>
                    <a:pt x="243" y="889"/>
                  </a:lnTo>
                  <a:lnTo>
                    <a:pt x="201" y="804"/>
                  </a:lnTo>
                  <a:lnTo>
                    <a:pt x="212" y="713"/>
                  </a:lnTo>
                  <a:lnTo>
                    <a:pt x="17" y="508"/>
                  </a:lnTo>
                  <a:lnTo>
                    <a:pt x="0" y="473"/>
                  </a:lnTo>
                  <a:lnTo>
                    <a:pt x="49" y="459"/>
                  </a:lnTo>
                  <a:lnTo>
                    <a:pt x="84" y="483"/>
                  </a:lnTo>
                  <a:lnTo>
                    <a:pt x="229" y="483"/>
                  </a:lnTo>
                  <a:lnTo>
                    <a:pt x="296" y="568"/>
                  </a:lnTo>
                  <a:lnTo>
                    <a:pt x="490" y="575"/>
                  </a:lnTo>
                  <a:lnTo>
                    <a:pt x="550" y="533"/>
                  </a:lnTo>
                  <a:lnTo>
                    <a:pt x="744" y="677"/>
                  </a:lnTo>
                  <a:lnTo>
                    <a:pt x="804" y="635"/>
                  </a:lnTo>
                  <a:lnTo>
                    <a:pt x="794" y="526"/>
                  </a:lnTo>
                  <a:lnTo>
                    <a:pt x="921" y="466"/>
                  </a:lnTo>
                  <a:lnTo>
                    <a:pt x="963" y="423"/>
                  </a:lnTo>
                  <a:lnTo>
                    <a:pt x="1090" y="459"/>
                  </a:lnTo>
                  <a:lnTo>
                    <a:pt x="1246" y="416"/>
                  </a:lnTo>
                  <a:lnTo>
                    <a:pt x="1313" y="356"/>
                  </a:lnTo>
                  <a:lnTo>
                    <a:pt x="1422" y="296"/>
                  </a:lnTo>
                  <a:lnTo>
                    <a:pt x="1471" y="303"/>
                  </a:lnTo>
                  <a:lnTo>
                    <a:pt x="1694" y="102"/>
                  </a:lnTo>
                  <a:lnTo>
                    <a:pt x="1676" y="25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5" name="Freeform 91">
              <a:extLst>
                <a:ext uri="{FF2B5EF4-FFF2-40B4-BE49-F238E27FC236}">
                  <a16:creationId xmlns:a16="http://schemas.microsoft.com/office/drawing/2014/main" id="{827947C4-FBA7-C7E9-4E51-E8A518A40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370" y="1904367"/>
              <a:ext cx="424815" cy="475298"/>
            </a:xfrm>
            <a:custGeom>
              <a:avLst/>
              <a:gdLst>
                <a:gd name="T0" fmla="*/ 102 w 1948"/>
                <a:gd name="T1" fmla="*/ 812 h 2178"/>
                <a:gd name="T2" fmla="*/ 0 w 1948"/>
                <a:gd name="T3" fmla="*/ 805 h 2178"/>
                <a:gd name="T4" fmla="*/ 0 w 1948"/>
                <a:gd name="T5" fmla="*/ 914 h 2178"/>
                <a:gd name="T6" fmla="*/ 24 w 1948"/>
                <a:gd name="T7" fmla="*/ 981 h 2178"/>
                <a:gd name="T8" fmla="*/ 134 w 1948"/>
                <a:gd name="T9" fmla="*/ 999 h 2178"/>
                <a:gd name="T10" fmla="*/ 278 w 1948"/>
                <a:gd name="T11" fmla="*/ 1101 h 2178"/>
                <a:gd name="T12" fmla="*/ 483 w 1948"/>
                <a:gd name="T13" fmla="*/ 1168 h 2178"/>
                <a:gd name="T14" fmla="*/ 526 w 1948"/>
                <a:gd name="T15" fmla="*/ 1264 h 2178"/>
                <a:gd name="T16" fmla="*/ 653 w 1948"/>
                <a:gd name="T17" fmla="*/ 1415 h 2178"/>
                <a:gd name="T18" fmla="*/ 642 w 1948"/>
                <a:gd name="T19" fmla="*/ 1500 h 2178"/>
                <a:gd name="T20" fmla="*/ 713 w 1948"/>
                <a:gd name="T21" fmla="*/ 1754 h 2178"/>
                <a:gd name="T22" fmla="*/ 811 w 1948"/>
                <a:gd name="T23" fmla="*/ 1803 h 2178"/>
                <a:gd name="T24" fmla="*/ 847 w 1948"/>
                <a:gd name="T25" fmla="*/ 1870 h 2178"/>
                <a:gd name="T26" fmla="*/ 949 w 1948"/>
                <a:gd name="T27" fmla="*/ 2110 h 2178"/>
                <a:gd name="T28" fmla="*/ 1161 w 1948"/>
                <a:gd name="T29" fmla="*/ 2178 h 2178"/>
                <a:gd name="T30" fmla="*/ 1235 w 1948"/>
                <a:gd name="T31" fmla="*/ 2117 h 2178"/>
                <a:gd name="T32" fmla="*/ 1277 w 1948"/>
                <a:gd name="T33" fmla="*/ 1998 h 2178"/>
                <a:gd name="T34" fmla="*/ 1313 w 1948"/>
                <a:gd name="T35" fmla="*/ 1948 h 2178"/>
                <a:gd name="T36" fmla="*/ 1422 w 1948"/>
                <a:gd name="T37" fmla="*/ 1856 h 2178"/>
                <a:gd name="T38" fmla="*/ 1415 w 1948"/>
                <a:gd name="T39" fmla="*/ 1761 h 2178"/>
                <a:gd name="T40" fmla="*/ 1634 w 1948"/>
                <a:gd name="T41" fmla="*/ 1645 h 2178"/>
                <a:gd name="T42" fmla="*/ 1754 w 1948"/>
                <a:gd name="T43" fmla="*/ 1482 h 2178"/>
                <a:gd name="T44" fmla="*/ 1941 w 1948"/>
                <a:gd name="T45" fmla="*/ 1288 h 2178"/>
                <a:gd name="T46" fmla="*/ 1948 w 1948"/>
                <a:gd name="T47" fmla="*/ 1179 h 2178"/>
                <a:gd name="T48" fmla="*/ 1898 w 1948"/>
                <a:gd name="T49" fmla="*/ 1077 h 2178"/>
                <a:gd name="T50" fmla="*/ 1711 w 1948"/>
                <a:gd name="T51" fmla="*/ 992 h 2178"/>
                <a:gd name="T52" fmla="*/ 1651 w 1948"/>
                <a:gd name="T53" fmla="*/ 932 h 2178"/>
                <a:gd name="T54" fmla="*/ 1627 w 1948"/>
                <a:gd name="T55" fmla="*/ 854 h 2178"/>
                <a:gd name="T56" fmla="*/ 1574 w 1948"/>
                <a:gd name="T57" fmla="*/ 738 h 2178"/>
                <a:gd name="T58" fmla="*/ 1422 w 1948"/>
                <a:gd name="T59" fmla="*/ 120 h 2178"/>
                <a:gd name="T60" fmla="*/ 1288 w 1948"/>
                <a:gd name="T61" fmla="*/ 0 h 2178"/>
                <a:gd name="T62" fmla="*/ 1246 w 1948"/>
                <a:gd name="T63" fmla="*/ 85 h 2178"/>
                <a:gd name="T64" fmla="*/ 1210 w 1948"/>
                <a:gd name="T65" fmla="*/ 170 h 2178"/>
                <a:gd name="T66" fmla="*/ 1094 w 1948"/>
                <a:gd name="T67" fmla="*/ 321 h 2178"/>
                <a:gd name="T68" fmla="*/ 864 w 1948"/>
                <a:gd name="T69" fmla="*/ 755 h 2178"/>
                <a:gd name="T70" fmla="*/ 762 w 1948"/>
                <a:gd name="T71" fmla="*/ 854 h 2178"/>
                <a:gd name="T72" fmla="*/ 653 w 1948"/>
                <a:gd name="T73" fmla="*/ 882 h 2178"/>
                <a:gd name="T74" fmla="*/ 575 w 1948"/>
                <a:gd name="T75" fmla="*/ 822 h 2178"/>
                <a:gd name="T76" fmla="*/ 483 w 1948"/>
                <a:gd name="T77" fmla="*/ 840 h 2178"/>
                <a:gd name="T78" fmla="*/ 398 w 1948"/>
                <a:gd name="T79" fmla="*/ 812 h 2178"/>
                <a:gd name="T80" fmla="*/ 321 w 1948"/>
                <a:gd name="T81" fmla="*/ 854 h 2178"/>
                <a:gd name="T82" fmla="*/ 194 w 1948"/>
                <a:gd name="T83" fmla="*/ 882 h 2178"/>
                <a:gd name="T84" fmla="*/ 102 w 1948"/>
                <a:gd name="T85" fmla="*/ 812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48" h="2178">
                  <a:moveTo>
                    <a:pt x="102" y="812"/>
                  </a:moveTo>
                  <a:lnTo>
                    <a:pt x="0" y="805"/>
                  </a:lnTo>
                  <a:lnTo>
                    <a:pt x="0" y="914"/>
                  </a:lnTo>
                  <a:lnTo>
                    <a:pt x="24" y="981"/>
                  </a:lnTo>
                  <a:lnTo>
                    <a:pt x="134" y="999"/>
                  </a:lnTo>
                  <a:lnTo>
                    <a:pt x="278" y="1101"/>
                  </a:lnTo>
                  <a:lnTo>
                    <a:pt x="483" y="1168"/>
                  </a:lnTo>
                  <a:lnTo>
                    <a:pt x="526" y="1264"/>
                  </a:lnTo>
                  <a:lnTo>
                    <a:pt x="653" y="1415"/>
                  </a:lnTo>
                  <a:lnTo>
                    <a:pt x="642" y="1500"/>
                  </a:lnTo>
                  <a:lnTo>
                    <a:pt x="713" y="1754"/>
                  </a:lnTo>
                  <a:lnTo>
                    <a:pt x="811" y="1803"/>
                  </a:lnTo>
                  <a:lnTo>
                    <a:pt x="847" y="1870"/>
                  </a:lnTo>
                  <a:lnTo>
                    <a:pt x="949" y="2110"/>
                  </a:lnTo>
                  <a:lnTo>
                    <a:pt x="1161" y="2178"/>
                  </a:lnTo>
                  <a:lnTo>
                    <a:pt x="1235" y="2117"/>
                  </a:lnTo>
                  <a:lnTo>
                    <a:pt x="1277" y="1998"/>
                  </a:lnTo>
                  <a:lnTo>
                    <a:pt x="1313" y="1948"/>
                  </a:lnTo>
                  <a:lnTo>
                    <a:pt x="1422" y="1856"/>
                  </a:lnTo>
                  <a:lnTo>
                    <a:pt x="1415" y="1761"/>
                  </a:lnTo>
                  <a:lnTo>
                    <a:pt x="1634" y="1645"/>
                  </a:lnTo>
                  <a:lnTo>
                    <a:pt x="1754" y="1482"/>
                  </a:lnTo>
                  <a:lnTo>
                    <a:pt x="1941" y="1288"/>
                  </a:lnTo>
                  <a:lnTo>
                    <a:pt x="1948" y="1179"/>
                  </a:lnTo>
                  <a:lnTo>
                    <a:pt x="1898" y="1077"/>
                  </a:lnTo>
                  <a:lnTo>
                    <a:pt x="1711" y="992"/>
                  </a:lnTo>
                  <a:lnTo>
                    <a:pt x="1651" y="932"/>
                  </a:lnTo>
                  <a:lnTo>
                    <a:pt x="1627" y="854"/>
                  </a:lnTo>
                  <a:lnTo>
                    <a:pt x="1574" y="738"/>
                  </a:lnTo>
                  <a:lnTo>
                    <a:pt x="1422" y="120"/>
                  </a:lnTo>
                  <a:lnTo>
                    <a:pt x="1288" y="0"/>
                  </a:lnTo>
                  <a:lnTo>
                    <a:pt x="1246" y="85"/>
                  </a:lnTo>
                  <a:lnTo>
                    <a:pt x="1210" y="170"/>
                  </a:lnTo>
                  <a:lnTo>
                    <a:pt x="1094" y="321"/>
                  </a:lnTo>
                  <a:lnTo>
                    <a:pt x="864" y="755"/>
                  </a:lnTo>
                  <a:lnTo>
                    <a:pt x="762" y="854"/>
                  </a:lnTo>
                  <a:lnTo>
                    <a:pt x="653" y="882"/>
                  </a:lnTo>
                  <a:lnTo>
                    <a:pt x="575" y="822"/>
                  </a:lnTo>
                  <a:lnTo>
                    <a:pt x="483" y="840"/>
                  </a:lnTo>
                  <a:lnTo>
                    <a:pt x="398" y="812"/>
                  </a:lnTo>
                  <a:lnTo>
                    <a:pt x="321" y="854"/>
                  </a:lnTo>
                  <a:lnTo>
                    <a:pt x="194" y="882"/>
                  </a:lnTo>
                  <a:lnTo>
                    <a:pt x="102" y="812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6" name="Freeform 92">
              <a:extLst>
                <a:ext uri="{FF2B5EF4-FFF2-40B4-BE49-F238E27FC236}">
                  <a16:creationId xmlns:a16="http://schemas.microsoft.com/office/drawing/2014/main" id="{D26EEB4A-6796-EF72-E19B-4D66360C2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795" y="2727327"/>
              <a:ext cx="427673" cy="697230"/>
            </a:xfrm>
            <a:custGeom>
              <a:avLst/>
              <a:gdLst>
                <a:gd name="T0" fmla="*/ 1747 w 1961"/>
                <a:gd name="T1" fmla="*/ 3113 h 3198"/>
                <a:gd name="T2" fmla="*/ 1639 w 1961"/>
                <a:gd name="T3" fmla="*/ 3101 h 3198"/>
                <a:gd name="T4" fmla="*/ 1586 w 1961"/>
                <a:gd name="T5" fmla="*/ 3198 h 3198"/>
                <a:gd name="T6" fmla="*/ 1260 w 1961"/>
                <a:gd name="T7" fmla="*/ 3162 h 3198"/>
                <a:gd name="T8" fmla="*/ 1181 w 1961"/>
                <a:gd name="T9" fmla="*/ 3056 h 3198"/>
                <a:gd name="T10" fmla="*/ 1127 w 1961"/>
                <a:gd name="T11" fmla="*/ 3056 h 3198"/>
                <a:gd name="T12" fmla="*/ 1136 w 1961"/>
                <a:gd name="T13" fmla="*/ 3136 h 3198"/>
                <a:gd name="T14" fmla="*/ 934 w 1961"/>
                <a:gd name="T15" fmla="*/ 3101 h 3198"/>
                <a:gd name="T16" fmla="*/ 819 w 1961"/>
                <a:gd name="T17" fmla="*/ 3171 h 3198"/>
                <a:gd name="T18" fmla="*/ 775 w 1961"/>
                <a:gd name="T19" fmla="*/ 3065 h 3198"/>
                <a:gd name="T20" fmla="*/ 607 w 1961"/>
                <a:gd name="T21" fmla="*/ 3021 h 3198"/>
                <a:gd name="T22" fmla="*/ 536 w 1961"/>
                <a:gd name="T23" fmla="*/ 3136 h 3198"/>
                <a:gd name="T24" fmla="*/ 413 w 1961"/>
                <a:gd name="T25" fmla="*/ 2871 h 3198"/>
                <a:gd name="T26" fmla="*/ 254 w 1961"/>
                <a:gd name="T27" fmla="*/ 2862 h 3198"/>
                <a:gd name="T28" fmla="*/ 60 w 1961"/>
                <a:gd name="T29" fmla="*/ 3155 h 3198"/>
                <a:gd name="T30" fmla="*/ 0 w 1961"/>
                <a:gd name="T31" fmla="*/ 2954 h 3198"/>
                <a:gd name="T32" fmla="*/ 0 w 1961"/>
                <a:gd name="T33" fmla="*/ 2428 h 3198"/>
                <a:gd name="T34" fmla="*/ 169 w 1961"/>
                <a:gd name="T35" fmla="*/ 1895 h 3198"/>
                <a:gd name="T36" fmla="*/ 356 w 1961"/>
                <a:gd name="T37" fmla="*/ 1581 h 3198"/>
                <a:gd name="T38" fmla="*/ 526 w 1961"/>
                <a:gd name="T39" fmla="*/ 1359 h 3198"/>
                <a:gd name="T40" fmla="*/ 603 w 1961"/>
                <a:gd name="T41" fmla="*/ 1073 h 3198"/>
                <a:gd name="T42" fmla="*/ 561 w 1961"/>
                <a:gd name="T43" fmla="*/ 964 h 3198"/>
                <a:gd name="T44" fmla="*/ 621 w 1961"/>
                <a:gd name="T45" fmla="*/ 784 h 3198"/>
                <a:gd name="T46" fmla="*/ 621 w 1961"/>
                <a:gd name="T47" fmla="*/ 724 h 3198"/>
                <a:gd name="T48" fmla="*/ 762 w 1961"/>
                <a:gd name="T49" fmla="*/ 639 h 3198"/>
                <a:gd name="T50" fmla="*/ 942 w 1961"/>
                <a:gd name="T51" fmla="*/ 438 h 3198"/>
                <a:gd name="T52" fmla="*/ 1017 w 1961"/>
                <a:gd name="T53" fmla="*/ 173 h 3198"/>
                <a:gd name="T54" fmla="*/ 949 w 1961"/>
                <a:gd name="T55" fmla="*/ 124 h 3198"/>
                <a:gd name="T56" fmla="*/ 833 w 1961"/>
                <a:gd name="T57" fmla="*/ 99 h 3198"/>
                <a:gd name="T58" fmla="*/ 934 w 1961"/>
                <a:gd name="T59" fmla="*/ 0 h 3198"/>
                <a:gd name="T60" fmla="*/ 1059 w 1961"/>
                <a:gd name="T61" fmla="*/ 64 h 3198"/>
                <a:gd name="T62" fmla="*/ 1161 w 1961"/>
                <a:gd name="T63" fmla="*/ 64 h 3198"/>
                <a:gd name="T64" fmla="*/ 1306 w 1961"/>
                <a:gd name="T65" fmla="*/ 209 h 3198"/>
                <a:gd name="T66" fmla="*/ 1323 w 1961"/>
                <a:gd name="T67" fmla="*/ 597 h 3198"/>
                <a:gd name="T68" fmla="*/ 1264 w 1961"/>
                <a:gd name="T69" fmla="*/ 759 h 3198"/>
                <a:gd name="T70" fmla="*/ 1203 w 1961"/>
                <a:gd name="T71" fmla="*/ 819 h 3198"/>
                <a:gd name="T72" fmla="*/ 1288 w 1961"/>
                <a:gd name="T73" fmla="*/ 869 h 3198"/>
                <a:gd name="T74" fmla="*/ 1306 w 1961"/>
                <a:gd name="T75" fmla="*/ 953 h 3198"/>
                <a:gd name="T76" fmla="*/ 1475 w 1961"/>
                <a:gd name="T77" fmla="*/ 1165 h 3198"/>
                <a:gd name="T78" fmla="*/ 1609 w 1961"/>
                <a:gd name="T79" fmla="*/ 1133 h 3198"/>
                <a:gd name="T80" fmla="*/ 1680 w 1961"/>
                <a:gd name="T81" fmla="*/ 1176 h 3198"/>
                <a:gd name="T82" fmla="*/ 1680 w 1961"/>
                <a:gd name="T83" fmla="*/ 1292 h 3198"/>
                <a:gd name="T84" fmla="*/ 1553 w 1961"/>
                <a:gd name="T85" fmla="*/ 1352 h 3198"/>
                <a:gd name="T86" fmla="*/ 1457 w 1961"/>
                <a:gd name="T87" fmla="*/ 1564 h 3198"/>
                <a:gd name="T88" fmla="*/ 1553 w 1961"/>
                <a:gd name="T89" fmla="*/ 1709 h 3198"/>
                <a:gd name="T90" fmla="*/ 1645 w 1961"/>
                <a:gd name="T91" fmla="*/ 1800 h 3198"/>
                <a:gd name="T92" fmla="*/ 1620 w 1961"/>
                <a:gd name="T93" fmla="*/ 1843 h 3198"/>
                <a:gd name="T94" fmla="*/ 1705 w 1961"/>
                <a:gd name="T95" fmla="*/ 2030 h 3198"/>
                <a:gd name="T96" fmla="*/ 1881 w 1961"/>
                <a:gd name="T97" fmla="*/ 2079 h 3198"/>
                <a:gd name="T98" fmla="*/ 1961 w 1961"/>
                <a:gd name="T99" fmla="*/ 2104 h 3198"/>
                <a:gd name="T100" fmla="*/ 1712 w 1961"/>
                <a:gd name="T101" fmla="*/ 2326 h 3198"/>
                <a:gd name="T102" fmla="*/ 1722 w 1961"/>
                <a:gd name="T103" fmla="*/ 2368 h 3198"/>
                <a:gd name="T104" fmla="*/ 1638 w 1961"/>
                <a:gd name="T105" fmla="*/ 2471 h 3198"/>
                <a:gd name="T106" fmla="*/ 1662 w 1961"/>
                <a:gd name="T107" fmla="*/ 2545 h 3198"/>
                <a:gd name="T108" fmla="*/ 1796 w 1961"/>
                <a:gd name="T109" fmla="*/ 2629 h 3198"/>
                <a:gd name="T110" fmla="*/ 1754 w 1961"/>
                <a:gd name="T111" fmla="*/ 2689 h 3198"/>
                <a:gd name="T112" fmla="*/ 1779 w 1961"/>
                <a:gd name="T113" fmla="*/ 2749 h 3198"/>
                <a:gd name="T114" fmla="*/ 1712 w 1961"/>
                <a:gd name="T115" fmla="*/ 2834 h 3198"/>
                <a:gd name="T116" fmla="*/ 1705 w 1961"/>
                <a:gd name="T117" fmla="*/ 2944 h 3198"/>
                <a:gd name="T118" fmla="*/ 1789 w 1961"/>
                <a:gd name="T119" fmla="*/ 2996 h 3198"/>
                <a:gd name="T120" fmla="*/ 1747 w 1961"/>
                <a:gd name="T121" fmla="*/ 3113 h 3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61" h="3198">
                  <a:moveTo>
                    <a:pt x="1747" y="3113"/>
                  </a:moveTo>
                  <a:lnTo>
                    <a:pt x="1639" y="3101"/>
                  </a:lnTo>
                  <a:lnTo>
                    <a:pt x="1586" y="3198"/>
                  </a:lnTo>
                  <a:lnTo>
                    <a:pt x="1260" y="3162"/>
                  </a:lnTo>
                  <a:lnTo>
                    <a:pt x="1181" y="3056"/>
                  </a:lnTo>
                  <a:lnTo>
                    <a:pt x="1127" y="3056"/>
                  </a:lnTo>
                  <a:lnTo>
                    <a:pt x="1136" y="3136"/>
                  </a:lnTo>
                  <a:lnTo>
                    <a:pt x="934" y="3101"/>
                  </a:lnTo>
                  <a:lnTo>
                    <a:pt x="819" y="3171"/>
                  </a:lnTo>
                  <a:lnTo>
                    <a:pt x="775" y="3065"/>
                  </a:lnTo>
                  <a:lnTo>
                    <a:pt x="607" y="3021"/>
                  </a:lnTo>
                  <a:lnTo>
                    <a:pt x="536" y="3136"/>
                  </a:lnTo>
                  <a:lnTo>
                    <a:pt x="413" y="2871"/>
                  </a:lnTo>
                  <a:lnTo>
                    <a:pt x="254" y="2862"/>
                  </a:lnTo>
                  <a:lnTo>
                    <a:pt x="60" y="3155"/>
                  </a:lnTo>
                  <a:lnTo>
                    <a:pt x="0" y="2954"/>
                  </a:lnTo>
                  <a:lnTo>
                    <a:pt x="0" y="2428"/>
                  </a:lnTo>
                  <a:lnTo>
                    <a:pt x="169" y="1895"/>
                  </a:lnTo>
                  <a:lnTo>
                    <a:pt x="356" y="1581"/>
                  </a:lnTo>
                  <a:lnTo>
                    <a:pt x="526" y="1359"/>
                  </a:lnTo>
                  <a:lnTo>
                    <a:pt x="603" y="1073"/>
                  </a:lnTo>
                  <a:lnTo>
                    <a:pt x="561" y="964"/>
                  </a:lnTo>
                  <a:lnTo>
                    <a:pt x="621" y="784"/>
                  </a:lnTo>
                  <a:lnTo>
                    <a:pt x="621" y="724"/>
                  </a:lnTo>
                  <a:lnTo>
                    <a:pt x="762" y="639"/>
                  </a:lnTo>
                  <a:lnTo>
                    <a:pt x="942" y="438"/>
                  </a:lnTo>
                  <a:lnTo>
                    <a:pt x="1017" y="173"/>
                  </a:lnTo>
                  <a:lnTo>
                    <a:pt x="949" y="124"/>
                  </a:lnTo>
                  <a:lnTo>
                    <a:pt x="833" y="99"/>
                  </a:lnTo>
                  <a:lnTo>
                    <a:pt x="934" y="0"/>
                  </a:lnTo>
                  <a:lnTo>
                    <a:pt x="1059" y="64"/>
                  </a:lnTo>
                  <a:lnTo>
                    <a:pt x="1161" y="64"/>
                  </a:lnTo>
                  <a:lnTo>
                    <a:pt x="1306" y="209"/>
                  </a:lnTo>
                  <a:lnTo>
                    <a:pt x="1323" y="597"/>
                  </a:lnTo>
                  <a:lnTo>
                    <a:pt x="1264" y="759"/>
                  </a:lnTo>
                  <a:lnTo>
                    <a:pt x="1203" y="819"/>
                  </a:lnTo>
                  <a:lnTo>
                    <a:pt x="1288" y="869"/>
                  </a:lnTo>
                  <a:lnTo>
                    <a:pt x="1306" y="953"/>
                  </a:lnTo>
                  <a:lnTo>
                    <a:pt x="1475" y="1165"/>
                  </a:lnTo>
                  <a:lnTo>
                    <a:pt x="1609" y="1133"/>
                  </a:lnTo>
                  <a:lnTo>
                    <a:pt x="1680" y="1176"/>
                  </a:lnTo>
                  <a:lnTo>
                    <a:pt x="1680" y="1292"/>
                  </a:lnTo>
                  <a:lnTo>
                    <a:pt x="1553" y="1352"/>
                  </a:lnTo>
                  <a:lnTo>
                    <a:pt x="1457" y="1564"/>
                  </a:lnTo>
                  <a:lnTo>
                    <a:pt x="1553" y="1709"/>
                  </a:lnTo>
                  <a:lnTo>
                    <a:pt x="1645" y="1800"/>
                  </a:lnTo>
                  <a:lnTo>
                    <a:pt x="1620" y="1843"/>
                  </a:lnTo>
                  <a:lnTo>
                    <a:pt x="1705" y="2030"/>
                  </a:lnTo>
                  <a:lnTo>
                    <a:pt x="1881" y="2079"/>
                  </a:lnTo>
                  <a:lnTo>
                    <a:pt x="1961" y="2104"/>
                  </a:lnTo>
                  <a:lnTo>
                    <a:pt x="1712" y="2326"/>
                  </a:lnTo>
                  <a:lnTo>
                    <a:pt x="1722" y="2368"/>
                  </a:lnTo>
                  <a:lnTo>
                    <a:pt x="1638" y="2471"/>
                  </a:lnTo>
                  <a:lnTo>
                    <a:pt x="1662" y="2545"/>
                  </a:lnTo>
                  <a:lnTo>
                    <a:pt x="1796" y="2629"/>
                  </a:lnTo>
                  <a:lnTo>
                    <a:pt x="1754" y="2689"/>
                  </a:lnTo>
                  <a:lnTo>
                    <a:pt x="1779" y="2749"/>
                  </a:lnTo>
                  <a:lnTo>
                    <a:pt x="1712" y="2834"/>
                  </a:lnTo>
                  <a:lnTo>
                    <a:pt x="1705" y="2944"/>
                  </a:lnTo>
                  <a:lnTo>
                    <a:pt x="1789" y="2996"/>
                  </a:lnTo>
                  <a:lnTo>
                    <a:pt x="1747" y="3113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7" name="Freeform 93">
              <a:extLst>
                <a:ext uri="{FF2B5EF4-FFF2-40B4-BE49-F238E27FC236}">
                  <a16:creationId xmlns:a16="http://schemas.microsoft.com/office/drawing/2014/main" id="{10005BD0-D523-9368-D5CD-05354EA21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705" y="2059625"/>
              <a:ext cx="1125855" cy="1081088"/>
            </a:xfrm>
            <a:custGeom>
              <a:avLst/>
              <a:gdLst>
                <a:gd name="T0" fmla="*/ 0 w 5166"/>
                <a:gd name="T1" fmla="*/ 565 h 4954"/>
                <a:gd name="T2" fmla="*/ 229 w 5166"/>
                <a:gd name="T3" fmla="*/ 431 h 4954"/>
                <a:gd name="T4" fmla="*/ 409 w 5166"/>
                <a:gd name="T5" fmla="*/ 371 h 4954"/>
                <a:gd name="T6" fmla="*/ 653 w 5166"/>
                <a:gd name="T7" fmla="*/ 261 h 4954"/>
                <a:gd name="T8" fmla="*/ 882 w 5166"/>
                <a:gd name="T9" fmla="*/ 254 h 4954"/>
                <a:gd name="T10" fmla="*/ 1214 w 5166"/>
                <a:gd name="T11" fmla="*/ 279 h 4954"/>
                <a:gd name="T12" fmla="*/ 1119 w 5166"/>
                <a:gd name="T13" fmla="*/ 152 h 4954"/>
                <a:gd name="T14" fmla="*/ 1305 w 5166"/>
                <a:gd name="T15" fmla="*/ 57 h 4954"/>
                <a:gd name="T16" fmla="*/ 1687 w 5166"/>
                <a:gd name="T17" fmla="*/ 92 h 4954"/>
                <a:gd name="T18" fmla="*/ 1711 w 5166"/>
                <a:gd name="T19" fmla="*/ 268 h 4954"/>
                <a:gd name="T20" fmla="*/ 1965 w 5166"/>
                <a:gd name="T21" fmla="*/ 388 h 4954"/>
                <a:gd name="T22" fmla="*/ 2213 w 5166"/>
                <a:gd name="T23" fmla="*/ 551 h 4954"/>
                <a:gd name="T24" fmla="*/ 2329 w 5166"/>
                <a:gd name="T25" fmla="*/ 787 h 4954"/>
                <a:gd name="T26" fmla="*/ 2498 w 5166"/>
                <a:gd name="T27" fmla="*/ 1090 h 4954"/>
                <a:gd name="T28" fmla="*/ 2636 w 5166"/>
                <a:gd name="T29" fmla="*/ 1397 h 4954"/>
                <a:gd name="T30" fmla="*/ 2763 w 5166"/>
                <a:gd name="T31" fmla="*/ 1556 h 4954"/>
                <a:gd name="T32" fmla="*/ 2661 w 5166"/>
                <a:gd name="T33" fmla="*/ 1676 h 4954"/>
                <a:gd name="T34" fmla="*/ 2728 w 5166"/>
                <a:gd name="T35" fmla="*/ 1930 h 4954"/>
                <a:gd name="T36" fmla="*/ 3035 w 5166"/>
                <a:gd name="T37" fmla="*/ 1539 h 4954"/>
                <a:gd name="T38" fmla="*/ 3247 w 5166"/>
                <a:gd name="T39" fmla="*/ 1429 h 4954"/>
                <a:gd name="T40" fmla="*/ 3303 w 5166"/>
                <a:gd name="T41" fmla="*/ 1641 h 4954"/>
                <a:gd name="T42" fmla="*/ 3176 w 5166"/>
                <a:gd name="T43" fmla="*/ 1761 h 4954"/>
                <a:gd name="T44" fmla="*/ 3261 w 5166"/>
                <a:gd name="T45" fmla="*/ 1853 h 4954"/>
                <a:gd name="T46" fmla="*/ 3381 w 5166"/>
                <a:gd name="T47" fmla="*/ 1803 h 4954"/>
                <a:gd name="T48" fmla="*/ 3575 w 5166"/>
                <a:gd name="T49" fmla="*/ 1761 h 4954"/>
                <a:gd name="T50" fmla="*/ 3670 w 5166"/>
                <a:gd name="T51" fmla="*/ 1835 h 4954"/>
                <a:gd name="T52" fmla="*/ 3829 w 5166"/>
                <a:gd name="T53" fmla="*/ 1810 h 4954"/>
                <a:gd name="T54" fmla="*/ 3719 w 5166"/>
                <a:gd name="T55" fmla="*/ 2075 h 4954"/>
                <a:gd name="T56" fmla="*/ 3769 w 5166"/>
                <a:gd name="T57" fmla="*/ 2100 h 4954"/>
                <a:gd name="T58" fmla="*/ 4136 w 5166"/>
                <a:gd name="T59" fmla="*/ 1634 h 4954"/>
                <a:gd name="T60" fmla="*/ 4228 w 5166"/>
                <a:gd name="T61" fmla="*/ 1623 h 4954"/>
                <a:gd name="T62" fmla="*/ 4362 w 5166"/>
                <a:gd name="T63" fmla="*/ 1380 h 4954"/>
                <a:gd name="T64" fmla="*/ 4634 w 5166"/>
                <a:gd name="T65" fmla="*/ 1327 h 4954"/>
                <a:gd name="T66" fmla="*/ 4898 w 5166"/>
                <a:gd name="T67" fmla="*/ 1380 h 4954"/>
                <a:gd name="T68" fmla="*/ 5092 w 5166"/>
                <a:gd name="T69" fmla="*/ 1440 h 4954"/>
                <a:gd name="T70" fmla="*/ 5135 w 5166"/>
                <a:gd name="T71" fmla="*/ 1652 h 4954"/>
                <a:gd name="T72" fmla="*/ 5057 w 5166"/>
                <a:gd name="T73" fmla="*/ 1920 h 4954"/>
                <a:gd name="T74" fmla="*/ 4972 w 5166"/>
                <a:gd name="T75" fmla="*/ 2107 h 4954"/>
                <a:gd name="T76" fmla="*/ 4870 w 5166"/>
                <a:gd name="T77" fmla="*/ 2343 h 4954"/>
                <a:gd name="T78" fmla="*/ 4567 w 5166"/>
                <a:gd name="T79" fmla="*/ 2837 h 4954"/>
                <a:gd name="T80" fmla="*/ 4237 w 5166"/>
                <a:gd name="T81" fmla="*/ 3059 h 4954"/>
                <a:gd name="T82" fmla="*/ 4252 w 5166"/>
                <a:gd name="T83" fmla="*/ 3183 h 4954"/>
                <a:gd name="T84" fmla="*/ 4245 w 5166"/>
                <a:gd name="T85" fmla="*/ 3497 h 4954"/>
                <a:gd name="T86" fmla="*/ 3924 w 5166"/>
                <a:gd name="T87" fmla="*/ 3783 h 4954"/>
                <a:gd name="T88" fmla="*/ 3864 w 5166"/>
                <a:gd name="T89" fmla="*/ 4023 h 4954"/>
                <a:gd name="T90" fmla="*/ 3829 w 5166"/>
                <a:gd name="T91" fmla="*/ 4418 h 4954"/>
                <a:gd name="T92" fmla="*/ 3472 w 5166"/>
                <a:gd name="T93" fmla="*/ 4954 h 4954"/>
                <a:gd name="T94" fmla="*/ 875 w 5166"/>
                <a:gd name="T95" fmla="*/ 4757 h 4954"/>
                <a:gd name="T96" fmla="*/ 755 w 5166"/>
                <a:gd name="T97" fmla="*/ 4665 h 4954"/>
                <a:gd name="T98" fmla="*/ 561 w 5166"/>
                <a:gd name="T99" fmla="*/ 4302 h 4954"/>
                <a:gd name="T100" fmla="*/ 264 w 5166"/>
                <a:gd name="T101" fmla="*/ 3758 h 4954"/>
                <a:gd name="T102" fmla="*/ 1009 w 5166"/>
                <a:gd name="T103" fmla="*/ 1920 h 4954"/>
                <a:gd name="T104" fmla="*/ 706 w 5166"/>
                <a:gd name="T105" fmla="*/ 1701 h 4954"/>
                <a:gd name="T106" fmla="*/ 349 w 5166"/>
                <a:gd name="T107" fmla="*/ 1666 h 4954"/>
                <a:gd name="T108" fmla="*/ 38 w 5166"/>
                <a:gd name="T109" fmla="*/ 910 h 4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66" h="4954">
                  <a:moveTo>
                    <a:pt x="38" y="910"/>
                  </a:moveTo>
                  <a:lnTo>
                    <a:pt x="0" y="565"/>
                  </a:lnTo>
                  <a:lnTo>
                    <a:pt x="95" y="551"/>
                  </a:lnTo>
                  <a:lnTo>
                    <a:pt x="229" y="431"/>
                  </a:lnTo>
                  <a:lnTo>
                    <a:pt x="307" y="438"/>
                  </a:lnTo>
                  <a:lnTo>
                    <a:pt x="409" y="371"/>
                  </a:lnTo>
                  <a:lnTo>
                    <a:pt x="519" y="371"/>
                  </a:lnTo>
                  <a:lnTo>
                    <a:pt x="653" y="261"/>
                  </a:lnTo>
                  <a:lnTo>
                    <a:pt x="822" y="296"/>
                  </a:lnTo>
                  <a:lnTo>
                    <a:pt x="882" y="254"/>
                  </a:lnTo>
                  <a:lnTo>
                    <a:pt x="1119" y="304"/>
                  </a:lnTo>
                  <a:lnTo>
                    <a:pt x="1214" y="279"/>
                  </a:lnTo>
                  <a:lnTo>
                    <a:pt x="1203" y="237"/>
                  </a:lnTo>
                  <a:lnTo>
                    <a:pt x="1119" y="152"/>
                  </a:lnTo>
                  <a:lnTo>
                    <a:pt x="1196" y="57"/>
                  </a:lnTo>
                  <a:lnTo>
                    <a:pt x="1305" y="57"/>
                  </a:lnTo>
                  <a:lnTo>
                    <a:pt x="1577" y="0"/>
                  </a:lnTo>
                  <a:lnTo>
                    <a:pt x="1687" y="92"/>
                  </a:lnTo>
                  <a:lnTo>
                    <a:pt x="1687" y="201"/>
                  </a:lnTo>
                  <a:lnTo>
                    <a:pt x="1711" y="268"/>
                  </a:lnTo>
                  <a:lnTo>
                    <a:pt x="1821" y="286"/>
                  </a:lnTo>
                  <a:lnTo>
                    <a:pt x="1965" y="388"/>
                  </a:lnTo>
                  <a:lnTo>
                    <a:pt x="2170" y="455"/>
                  </a:lnTo>
                  <a:lnTo>
                    <a:pt x="2213" y="551"/>
                  </a:lnTo>
                  <a:lnTo>
                    <a:pt x="2340" y="702"/>
                  </a:lnTo>
                  <a:lnTo>
                    <a:pt x="2329" y="787"/>
                  </a:lnTo>
                  <a:lnTo>
                    <a:pt x="2400" y="1041"/>
                  </a:lnTo>
                  <a:lnTo>
                    <a:pt x="2498" y="1090"/>
                  </a:lnTo>
                  <a:lnTo>
                    <a:pt x="2534" y="1157"/>
                  </a:lnTo>
                  <a:lnTo>
                    <a:pt x="2636" y="1397"/>
                  </a:lnTo>
                  <a:lnTo>
                    <a:pt x="2848" y="1465"/>
                  </a:lnTo>
                  <a:lnTo>
                    <a:pt x="2763" y="1556"/>
                  </a:lnTo>
                  <a:lnTo>
                    <a:pt x="2491" y="1652"/>
                  </a:lnTo>
                  <a:lnTo>
                    <a:pt x="2661" y="1676"/>
                  </a:lnTo>
                  <a:lnTo>
                    <a:pt x="2661" y="1846"/>
                  </a:lnTo>
                  <a:lnTo>
                    <a:pt x="2728" y="1930"/>
                  </a:lnTo>
                  <a:lnTo>
                    <a:pt x="2710" y="1708"/>
                  </a:lnTo>
                  <a:lnTo>
                    <a:pt x="3035" y="1539"/>
                  </a:lnTo>
                  <a:lnTo>
                    <a:pt x="3187" y="1422"/>
                  </a:lnTo>
                  <a:lnTo>
                    <a:pt x="3247" y="1429"/>
                  </a:lnTo>
                  <a:lnTo>
                    <a:pt x="3261" y="1556"/>
                  </a:lnTo>
                  <a:lnTo>
                    <a:pt x="3303" y="1641"/>
                  </a:lnTo>
                  <a:lnTo>
                    <a:pt x="3278" y="1750"/>
                  </a:lnTo>
                  <a:lnTo>
                    <a:pt x="3176" y="1761"/>
                  </a:lnTo>
                  <a:lnTo>
                    <a:pt x="3204" y="1835"/>
                  </a:lnTo>
                  <a:lnTo>
                    <a:pt x="3261" y="1853"/>
                  </a:lnTo>
                  <a:lnTo>
                    <a:pt x="3338" y="1779"/>
                  </a:lnTo>
                  <a:lnTo>
                    <a:pt x="3381" y="1803"/>
                  </a:lnTo>
                  <a:lnTo>
                    <a:pt x="3465" y="1803"/>
                  </a:lnTo>
                  <a:lnTo>
                    <a:pt x="3575" y="1761"/>
                  </a:lnTo>
                  <a:lnTo>
                    <a:pt x="3635" y="1803"/>
                  </a:lnTo>
                  <a:lnTo>
                    <a:pt x="3670" y="1835"/>
                  </a:lnTo>
                  <a:lnTo>
                    <a:pt x="3797" y="1779"/>
                  </a:lnTo>
                  <a:lnTo>
                    <a:pt x="3829" y="1810"/>
                  </a:lnTo>
                  <a:lnTo>
                    <a:pt x="3811" y="1913"/>
                  </a:lnTo>
                  <a:lnTo>
                    <a:pt x="3719" y="2075"/>
                  </a:lnTo>
                  <a:lnTo>
                    <a:pt x="3727" y="2142"/>
                  </a:lnTo>
                  <a:lnTo>
                    <a:pt x="3769" y="2100"/>
                  </a:lnTo>
                  <a:lnTo>
                    <a:pt x="3914" y="1810"/>
                  </a:lnTo>
                  <a:lnTo>
                    <a:pt x="4136" y="1634"/>
                  </a:lnTo>
                  <a:lnTo>
                    <a:pt x="4210" y="1652"/>
                  </a:lnTo>
                  <a:lnTo>
                    <a:pt x="4228" y="1623"/>
                  </a:lnTo>
                  <a:lnTo>
                    <a:pt x="4221" y="1574"/>
                  </a:lnTo>
                  <a:lnTo>
                    <a:pt x="4362" y="1380"/>
                  </a:lnTo>
                  <a:lnTo>
                    <a:pt x="4549" y="1295"/>
                  </a:lnTo>
                  <a:lnTo>
                    <a:pt x="4634" y="1327"/>
                  </a:lnTo>
                  <a:lnTo>
                    <a:pt x="4701" y="1302"/>
                  </a:lnTo>
                  <a:lnTo>
                    <a:pt x="4898" y="1380"/>
                  </a:lnTo>
                  <a:lnTo>
                    <a:pt x="4983" y="1454"/>
                  </a:lnTo>
                  <a:lnTo>
                    <a:pt x="5092" y="1440"/>
                  </a:lnTo>
                  <a:lnTo>
                    <a:pt x="5166" y="1524"/>
                  </a:lnTo>
                  <a:lnTo>
                    <a:pt x="5135" y="1652"/>
                  </a:lnTo>
                  <a:lnTo>
                    <a:pt x="5135" y="1803"/>
                  </a:lnTo>
                  <a:lnTo>
                    <a:pt x="5057" y="1920"/>
                  </a:lnTo>
                  <a:lnTo>
                    <a:pt x="5050" y="2004"/>
                  </a:lnTo>
                  <a:lnTo>
                    <a:pt x="4972" y="2107"/>
                  </a:lnTo>
                  <a:lnTo>
                    <a:pt x="4972" y="2234"/>
                  </a:lnTo>
                  <a:lnTo>
                    <a:pt x="4870" y="2343"/>
                  </a:lnTo>
                  <a:lnTo>
                    <a:pt x="4796" y="2498"/>
                  </a:lnTo>
                  <a:lnTo>
                    <a:pt x="4567" y="2837"/>
                  </a:lnTo>
                  <a:lnTo>
                    <a:pt x="4432" y="2869"/>
                  </a:lnTo>
                  <a:lnTo>
                    <a:pt x="4237" y="3059"/>
                  </a:lnTo>
                  <a:lnTo>
                    <a:pt x="4136" y="3158"/>
                  </a:lnTo>
                  <a:lnTo>
                    <a:pt x="4252" y="3183"/>
                  </a:lnTo>
                  <a:lnTo>
                    <a:pt x="4320" y="3232"/>
                  </a:lnTo>
                  <a:lnTo>
                    <a:pt x="4245" y="3497"/>
                  </a:lnTo>
                  <a:lnTo>
                    <a:pt x="4065" y="3698"/>
                  </a:lnTo>
                  <a:lnTo>
                    <a:pt x="3924" y="3783"/>
                  </a:lnTo>
                  <a:lnTo>
                    <a:pt x="3924" y="3843"/>
                  </a:lnTo>
                  <a:lnTo>
                    <a:pt x="3864" y="4023"/>
                  </a:lnTo>
                  <a:lnTo>
                    <a:pt x="3906" y="4132"/>
                  </a:lnTo>
                  <a:lnTo>
                    <a:pt x="3829" y="4418"/>
                  </a:lnTo>
                  <a:lnTo>
                    <a:pt x="3659" y="4640"/>
                  </a:lnTo>
                  <a:lnTo>
                    <a:pt x="3472" y="4954"/>
                  </a:lnTo>
                  <a:lnTo>
                    <a:pt x="917" y="4799"/>
                  </a:lnTo>
                  <a:lnTo>
                    <a:pt x="875" y="4757"/>
                  </a:lnTo>
                  <a:lnTo>
                    <a:pt x="797" y="4725"/>
                  </a:lnTo>
                  <a:lnTo>
                    <a:pt x="755" y="4665"/>
                  </a:lnTo>
                  <a:lnTo>
                    <a:pt x="568" y="4496"/>
                  </a:lnTo>
                  <a:lnTo>
                    <a:pt x="561" y="4302"/>
                  </a:lnTo>
                  <a:lnTo>
                    <a:pt x="376" y="3963"/>
                  </a:lnTo>
                  <a:lnTo>
                    <a:pt x="264" y="3758"/>
                  </a:lnTo>
                  <a:lnTo>
                    <a:pt x="561" y="3049"/>
                  </a:lnTo>
                  <a:lnTo>
                    <a:pt x="1009" y="1920"/>
                  </a:lnTo>
                  <a:lnTo>
                    <a:pt x="907" y="1835"/>
                  </a:lnTo>
                  <a:lnTo>
                    <a:pt x="706" y="1701"/>
                  </a:lnTo>
                  <a:lnTo>
                    <a:pt x="610" y="1701"/>
                  </a:lnTo>
                  <a:lnTo>
                    <a:pt x="349" y="1666"/>
                  </a:lnTo>
                  <a:lnTo>
                    <a:pt x="77" y="1260"/>
                  </a:lnTo>
                  <a:lnTo>
                    <a:pt x="38" y="910"/>
                  </a:lnTo>
                  <a:close/>
                </a:path>
              </a:pathLst>
            </a:custGeom>
            <a:solidFill>
              <a:srgbClr val="002C58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8" name="Freeform 94">
              <a:extLst>
                <a:ext uri="{FF2B5EF4-FFF2-40B4-BE49-F238E27FC236}">
                  <a16:creationId xmlns:a16="http://schemas.microsoft.com/office/drawing/2014/main" id="{02C8AB87-4E41-DD57-582B-506B22022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7752" y="2231075"/>
              <a:ext cx="17145" cy="16193"/>
            </a:xfrm>
            <a:custGeom>
              <a:avLst/>
              <a:gdLst>
                <a:gd name="T0" fmla="*/ 60 w 78"/>
                <a:gd name="T1" fmla="*/ 60 h 74"/>
                <a:gd name="T2" fmla="*/ 35 w 78"/>
                <a:gd name="T3" fmla="*/ 74 h 74"/>
                <a:gd name="T4" fmla="*/ 0 w 78"/>
                <a:gd name="T5" fmla="*/ 42 h 74"/>
                <a:gd name="T6" fmla="*/ 42 w 78"/>
                <a:gd name="T7" fmla="*/ 0 h 74"/>
                <a:gd name="T8" fmla="*/ 78 w 78"/>
                <a:gd name="T9" fmla="*/ 7 h 74"/>
                <a:gd name="T10" fmla="*/ 60 w 78"/>
                <a:gd name="T11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4">
                  <a:moveTo>
                    <a:pt x="60" y="60"/>
                  </a:moveTo>
                  <a:lnTo>
                    <a:pt x="35" y="74"/>
                  </a:lnTo>
                  <a:lnTo>
                    <a:pt x="0" y="42"/>
                  </a:lnTo>
                  <a:lnTo>
                    <a:pt x="42" y="0"/>
                  </a:lnTo>
                  <a:lnTo>
                    <a:pt x="78" y="7"/>
                  </a:lnTo>
                  <a:lnTo>
                    <a:pt x="60" y="60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69" name="Freeform 95">
              <a:extLst>
                <a:ext uri="{FF2B5EF4-FFF2-40B4-BE49-F238E27FC236}">
                  <a16:creationId xmlns:a16="http://schemas.microsoft.com/office/drawing/2014/main" id="{6C0C5EAB-3D21-684A-4AE9-93125FB27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847" y="2264412"/>
              <a:ext cx="46673" cy="18098"/>
            </a:xfrm>
            <a:custGeom>
              <a:avLst/>
              <a:gdLst>
                <a:gd name="T0" fmla="*/ 212 w 212"/>
                <a:gd name="T1" fmla="*/ 42 h 84"/>
                <a:gd name="T2" fmla="*/ 152 w 212"/>
                <a:gd name="T3" fmla="*/ 84 h 84"/>
                <a:gd name="T4" fmla="*/ 18 w 212"/>
                <a:gd name="T5" fmla="*/ 77 h 84"/>
                <a:gd name="T6" fmla="*/ 0 w 212"/>
                <a:gd name="T7" fmla="*/ 35 h 84"/>
                <a:gd name="T8" fmla="*/ 152 w 212"/>
                <a:gd name="T9" fmla="*/ 0 h 84"/>
                <a:gd name="T10" fmla="*/ 194 w 212"/>
                <a:gd name="T11" fmla="*/ 7 h 84"/>
                <a:gd name="T12" fmla="*/ 212 w 212"/>
                <a:gd name="T13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84">
                  <a:moveTo>
                    <a:pt x="212" y="42"/>
                  </a:moveTo>
                  <a:lnTo>
                    <a:pt x="152" y="84"/>
                  </a:lnTo>
                  <a:lnTo>
                    <a:pt x="18" y="77"/>
                  </a:lnTo>
                  <a:lnTo>
                    <a:pt x="0" y="35"/>
                  </a:lnTo>
                  <a:lnTo>
                    <a:pt x="152" y="0"/>
                  </a:lnTo>
                  <a:lnTo>
                    <a:pt x="194" y="7"/>
                  </a:lnTo>
                  <a:lnTo>
                    <a:pt x="212" y="42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0" name="Freeform 96">
              <a:extLst>
                <a:ext uri="{FF2B5EF4-FFF2-40B4-BE49-F238E27FC236}">
                  <a16:creationId xmlns:a16="http://schemas.microsoft.com/office/drawing/2014/main" id="{778F9291-5270-55D4-641A-99A0B3544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472" y="2277747"/>
              <a:ext cx="27623" cy="16193"/>
            </a:xfrm>
            <a:custGeom>
              <a:avLst/>
              <a:gdLst>
                <a:gd name="T0" fmla="*/ 127 w 127"/>
                <a:gd name="T1" fmla="*/ 42 h 74"/>
                <a:gd name="T2" fmla="*/ 35 w 127"/>
                <a:gd name="T3" fmla="*/ 74 h 74"/>
                <a:gd name="T4" fmla="*/ 0 w 127"/>
                <a:gd name="T5" fmla="*/ 42 h 74"/>
                <a:gd name="T6" fmla="*/ 67 w 127"/>
                <a:gd name="T7" fmla="*/ 0 h 74"/>
                <a:gd name="T8" fmla="*/ 120 w 127"/>
                <a:gd name="T9" fmla="*/ 17 h 74"/>
                <a:gd name="T10" fmla="*/ 127 w 127"/>
                <a:gd name="T11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74">
                  <a:moveTo>
                    <a:pt x="127" y="42"/>
                  </a:moveTo>
                  <a:lnTo>
                    <a:pt x="35" y="74"/>
                  </a:lnTo>
                  <a:lnTo>
                    <a:pt x="0" y="42"/>
                  </a:lnTo>
                  <a:lnTo>
                    <a:pt x="67" y="0"/>
                  </a:lnTo>
                  <a:lnTo>
                    <a:pt x="120" y="17"/>
                  </a:lnTo>
                  <a:lnTo>
                    <a:pt x="127" y="42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1" name="Freeform 97">
              <a:extLst>
                <a:ext uri="{FF2B5EF4-FFF2-40B4-BE49-F238E27FC236}">
                  <a16:creationId xmlns:a16="http://schemas.microsoft.com/office/drawing/2014/main" id="{C9F6985B-FD9C-CF08-DB9D-3A9902D42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982" y="2284415"/>
              <a:ext cx="23813" cy="22860"/>
            </a:xfrm>
            <a:custGeom>
              <a:avLst/>
              <a:gdLst>
                <a:gd name="T0" fmla="*/ 109 w 109"/>
                <a:gd name="T1" fmla="*/ 53 h 103"/>
                <a:gd name="T2" fmla="*/ 24 w 109"/>
                <a:gd name="T3" fmla="*/ 103 h 103"/>
                <a:gd name="T4" fmla="*/ 0 w 109"/>
                <a:gd name="T5" fmla="*/ 60 h 103"/>
                <a:gd name="T6" fmla="*/ 77 w 109"/>
                <a:gd name="T7" fmla="*/ 0 h 103"/>
                <a:gd name="T8" fmla="*/ 109 w 109"/>
                <a:gd name="T9" fmla="*/ 18 h 103"/>
                <a:gd name="T10" fmla="*/ 109 w 109"/>
                <a:gd name="T11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3">
                  <a:moveTo>
                    <a:pt x="109" y="53"/>
                  </a:moveTo>
                  <a:lnTo>
                    <a:pt x="24" y="103"/>
                  </a:lnTo>
                  <a:lnTo>
                    <a:pt x="0" y="60"/>
                  </a:lnTo>
                  <a:lnTo>
                    <a:pt x="77" y="0"/>
                  </a:lnTo>
                  <a:lnTo>
                    <a:pt x="109" y="18"/>
                  </a:lnTo>
                  <a:lnTo>
                    <a:pt x="109" y="53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2" name="Freeform 98">
              <a:extLst>
                <a:ext uri="{FF2B5EF4-FFF2-40B4-BE49-F238E27FC236}">
                  <a16:creationId xmlns:a16="http://schemas.microsoft.com/office/drawing/2014/main" id="{FF41215F-C2C9-A624-9A4F-36997187C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267" y="2339660"/>
              <a:ext cx="15240" cy="13335"/>
            </a:xfrm>
            <a:custGeom>
              <a:avLst/>
              <a:gdLst>
                <a:gd name="T0" fmla="*/ 42 w 67"/>
                <a:gd name="T1" fmla="*/ 60 h 60"/>
                <a:gd name="T2" fmla="*/ 0 w 67"/>
                <a:gd name="T3" fmla="*/ 60 h 60"/>
                <a:gd name="T4" fmla="*/ 42 w 67"/>
                <a:gd name="T5" fmla="*/ 0 h 60"/>
                <a:gd name="T6" fmla="*/ 67 w 67"/>
                <a:gd name="T7" fmla="*/ 10 h 60"/>
                <a:gd name="T8" fmla="*/ 42 w 67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0">
                  <a:moveTo>
                    <a:pt x="42" y="60"/>
                  </a:moveTo>
                  <a:lnTo>
                    <a:pt x="0" y="60"/>
                  </a:lnTo>
                  <a:lnTo>
                    <a:pt x="42" y="0"/>
                  </a:lnTo>
                  <a:lnTo>
                    <a:pt x="67" y="10"/>
                  </a:lnTo>
                  <a:lnTo>
                    <a:pt x="42" y="60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3" name="Freeform 99">
              <a:extLst>
                <a:ext uri="{FF2B5EF4-FFF2-40B4-BE49-F238E27FC236}">
                  <a16:creationId xmlns:a16="http://schemas.microsoft.com/office/drawing/2014/main" id="{94D7A9D2-AA4B-C844-1D4E-3E7A9C4B3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985" y="2293940"/>
              <a:ext cx="213360" cy="144780"/>
            </a:xfrm>
            <a:custGeom>
              <a:avLst/>
              <a:gdLst>
                <a:gd name="T0" fmla="*/ 224 w 979"/>
                <a:gd name="T1" fmla="*/ 621 h 663"/>
                <a:gd name="T2" fmla="*/ 97 w 979"/>
                <a:gd name="T3" fmla="*/ 663 h 663"/>
                <a:gd name="T4" fmla="*/ 30 w 979"/>
                <a:gd name="T5" fmla="*/ 603 h 663"/>
                <a:gd name="T6" fmla="*/ 39 w 979"/>
                <a:gd name="T7" fmla="*/ 556 h 663"/>
                <a:gd name="T8" fmla="*/ 0 w 979"/>
                <a:gd name="T9" fmla="*/ 468 h 663"/>
                <a:gd name="T10" fmla="*/ 61 w 979"/>
                <a:gd name="T11" fmla="*/ 392 h 663"/>
                <a:gd name="T12" fmla="*/ 12 w 979"/>
                <a:gd name="T13" fmla="*/ 367 h 663"/>
                <a:gd name="T14" fmla="*/ 19 w 979"/>
                <a:gd name="T15" fmla="*/ 197 h 663"/>
                <a:gd name="T16" fmla="*/ 72 w 979"/>
                <a:gd name="T17" fmla="*/ 162 h 663"/>
                <a:gd name="T18" fmla="*/ 72 w 979"/>
                <a:gd name="T19" fmla="*/ 70 h 663"/>
                <a:gd name="T20" fmla="*/ 174 w 979"/>
                <a:gd name="T21" fmla="*/ 0 h 663"/>
                <a:gd name="T22" fmla="*/ 520 w 979"/>
                <a:gd name="T23" fmla="*/ 70 h 663"/>
                <a:gd name="T24" fmla="*/ 682 w 979"/>
                <a:gd name="T25" fmla="*/ 35 h 663"/>
                <a:gd name="T26" fmla="*/ 979 w 979"/>
                <a:gd name="T27" fmla="*/ 95 h 663"/>
                <a:gd name="T28" fmla="*/ 859 w 979"/>
                <a:gd name="T29" fmla="*/ 381 h 663"/>
                <a:gd name="T30" fmla="*/ 774 w 979"/>
                <a:gd name="T31" fmla="*/ 466 h 663"/>
                <a:gd name="T32" fmla="*/ 781 w 979"/>
                <a:gd name="T33" fmla="*/ 508 h 663"/>
                <a:gd name="T34" fmla="*/ 750 w 979"/>
                <a:gd name="T35" fmla="*/ 550 h 663"/>
                <a:gd name="T36" fmla="*/ 622 w 979"/>
                <a:gd name="T37" fmla="*/ 561 h 663"/>
                <a:gd name="T38" fmla="*/ 570 w 979"/>
                <a:gd name="T39" fmla="*/ 586 h 663"/>
                <a:gd name="T40" fmla="*/ 527 w 979"/>
                <a:gd name="T41" fmla="*/ 568 h 663"/>
                <a:gd name="T42" fmla="*/ 418 w 979"/>
                <a:gd name="T43" fmla="*/ 653 h 663"/>
                <a:gd name="T44" fmla="*/ 284 w 979"/>
                <a:gd name="T45" fmla="*/ 663 h 663"/>
                <a:gd name="T46" fmla="*/ 224 w 979"/>
                <a:gd name="T47" fmla="*/ 621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79" h="663">
                  <a:moveTo>
                    <a:pt x="224" y="621"/>
                  </a:moveTo>
                  <a:lnTo>
                    <a:pt x="97" y="663"/>
                  </a:lnTo>
                  <a:lnTo>
                    <a:pt x="30" y="603"/>
                  </a:lnTo>
                  <a:lnTo>
                    <a:pt x="39" y="556"/>
                  </a:lnTo>
                  <a:lnTo>
                    <a:pt x="0" y="468"/>
                  </a:lnTo>
                  <a:lnTo>
                    <a:pt x="61" y="392"/>
                  </a:lnTo>
                  <a:lnTo>
                    <a:pt x="12" y="367"/>
                  </a:lnTo>
                  <a:lnTo>
                    <a:pt x="19" y="197"/>
                  </a:lnTo>
                  <a:lnTo>
                    <a:pt x="72" y="162"/>
                  </a:lnTo>
                  <a:lnTo>
                    <a:pt x="72" y="70"/>
                  </a:lnTo>
                  <a:lnTo>
                    <a:pt x="174" y="0"/>
                  </a:lnTo>
                  <a:lnTo>
                    <a:pt x="520" y="70"/>
                  </a:lnTo>
                  <a:lnTo>
                    <a:pt x="682" y="35"/>
                  </a:lnTo>
                  <a:lnTo>
                    <a:pt x="979" y="95"/>
                  </a:lnTo>
                  <a:lnTo>
                    <a:pt x="859" y="381"/>
                  </a:lnTo>
                  <a:lnTo>
                    <a:pt x="774" y="466"/>
                  </a:lnTo>
                  <a:lnTo>
                    <a:pt x="781" y="508"/>
                  </a:lnTo>
                  <a:lnTo>
                    <a:pt x="750" y="550"/>
                  </a:lnTo>
                  <a:lnTo>
                    <a:pt x="622" y="561"/>
                  </a:lnTo>
                  <a:lnTo>
                    <a:pt x="570" y="586"/>
                  </a:lnTo>
                  <a:lnTo>
                    <a:pt x="527" y="568"/>
                  </a:lnTo>
                  <a:lnTo>
                    <a:pt x="418" y="653"/>
                  </a:lnTo>
                  <a:lnTo>
                    <a:pt x="284" y="663"/>
                  </a:lnTo>
                  <a:lnTo>
                    <a:pt x="224" y="621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4" name="Freeform 100">
              <a:extLst>
                <a:ext uri="{FF2B5EF4-FFF2-40B4-BE49-F238E27FC236}">
                  <a16:creationId xmlns:a16="http://schemas.microsoft.com/office/drawing/2014/main" id="{DA6E6956-D8F0-B586-FBC1-B9EC1C340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020" y="2334897"/>
              <a:ext cx="60960" cy="69533"/>
            </a:xfrm>
            <a:custGeom>
              <a:avLst/>
              <a:gdLst>
                <a:gd name="T0" fmla="*/ 42 w 279"/>
                <a:gd name="T1" fmla="*/ 213 h 321"/>
                <a:gd name="T2" fmla="*/ 116 w 279"/>
                <a:gd name="T3" fmla="*/ 153 h 321"/>
                <a:gd name="T4" fmla="*/ 159 w 279"/>
                <a:gd name="T5" fmla="*/ 33 h 321"/>
                <a:gd name="T6" fmla="*/ 279 w 279"/>
                <a:gd name="T7" fmla="*/ 0 h 321"/>
                <a:gd name="T8" fmla="*/ 254 w 279"/>
                <a:gd name="T9" fmla="*/ 120 h 321"/>
                <a:gd name="T10" fmla="*/ 169 w 279"/>
                <a:gd name="T11" fmla="*/ 254 h 321"/>
                <a:gd name="T12" fmla="*/ 32 w 279"/>
                <a:gd name="T13" fmla="*/ 321 h 321"/>
                <a:gd name="T14" fmla="*/ 0 w 279"/>
                <a:gd name="T15" fmla="*/ 296 h 321"/>
                <a:gd name="T16" fmla="*/ 42 w 279"/>
                <a:gd name="T17" fmla="*/ 21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321">
                  <a:moveTo>
                    <a:pt x="42" y="213"/>
                  </a:moveTo>
                  <a:lnTo>
                    <a:pt x="116" y="153"/>
                  </a:lnTo>
                  <a:lnTo>
                    <a:pt x="159" y="33"/>
                  </a:lnTo>
                  <a:lnTo>
                    <a:pt x="279" y="0"/>
                  </a:lnTo>
                  <a:lnTo>
                    <a:pt x="254" y="120"/>
                  </a:lnTo>
                  <a:lnTo>
                    <a:pt x="169" y="254"/>
                  </a:lnTo>
                  <a:lnTo>
                    <a:pt x="32" y="321"/>
                  </a:lnTo>
                  <a:lnTo>
                    <a:pt x="0" y="296"/>
                  </a:lnTo>
                  <a:lnTo>
                    <a:pt x="42" y="213"/>
                  </a:lnTo>
                  <a:close/>
                </a:path>
              </a:pathLst>
            </a:custGeom>
            <a:solidFill>
              <a:srgbClr val="002C58"/>
            </a:solidFill>
            <a:ln w="3175" cap="flat">
              <a:solidFill>
                <a:srgbClr val="002C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5" name="Freeform 101">
              <a:extLst>
                <a:ext uri="{FF2B5EF4-FFF2-40B4-BE49-F238E27FC236}">
                  <a16:creationId xmlns:a16="http://schemas.microsoft.com/office/drawing/2014/main" id="{3D8B1A2D-080B-80A2-8D59-FECA44DB8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630" y="2392047"/>
              <a:ext cx="575310" cy="788670"/>
            </a:xfrm>
            <a:custGeom>
              <a:avLst/>
              <a:gdLst>
                <a:gd name="T0" fmla="*/ 372 w 2641"/>
                <a:gd name="T1" fmla="*/ 1744 h 3614"/>
                <a:gd name="T2" fmla="*/ 330 w 2641"/>
                <a:gd name="T3" fmla="*/ 2294 h 3614"/>
                <a:gd name="T4" fmla="*/ 354 w 2641"/>
                <a:gd name="T5" fmla="*/ 2404 h 3614"/>
                <a:gd name="T6" fmla="*/ 541 w 2641"/>
                <a:gd name="T7" fmla="*/ 2700 h 3614"/>
                <a:gd name="T8" fmla="*/ 746 w 2641"/>
                <a:gd name="T9" fmla="*/ 2711 h 3614"/>
                <a:gd name="T10" fmla="*/ 619 w 2641"/>
                <a:gd name="T11" fmla="*/ 2887 h 3614"/>
                <a:gd name="T12" fmla="*/ 619 w 2641"/>
                <a:gd name="T13" fmla="*/ 3244 h 3614"/>
                <a:gd name="T14" fmla="*/ 686 w 2641"/>
                <a:gd name="T15" fmla="*/ 3378 h 3614"/>
                <a:gd name="T16" fmla="*/ 947 w 2641"/>
                <a:gd name="T17" fmla="*/ 3614 h 3614"/>
                <a:gd name="T18" fmla="*/ 958 w 2641"/>
                <a:gd name="T19" fmla="*/ 3124 h 3614"/>
                <a:gd name="T20" fmla="*/ 1194 w 2641"/>
                <a:gd name="T21" fmla="*/ 2555 h 3614"/>
                <a:gd name="T22" fmla="*/ 1720 w 2641"/>
                <a:gd name="T23" fmla="*/ 2259 h 3614"/>
                <a:gd name="T24" fmla="*/ 1999 w 2641"/>
                <a:gd name="T25" fmla="*/ 2287 h 3614"/>
                <a:gd name="T26" fmla="*/ 2217 w 2641"/>
                <a:gd name="T27" fmla="*/ 2047 h 3614"/>
                <a:gd name="T28" fmla="*/ 2133 w 2641"/>
                <a:gd name="T29" fmla="*/ 1811 h 3614"/>
                <a:gd name="T30" fmla="*/ 2271 w 2641"/>
                <a:gd name="T31" fmla="*/ 1599 h 3614"/>
                <a:gd name="T32" fmla="*/ 2242 w 2641"/>
                <a:gd name="T33" fmla="*/ 1345 h 3614"/>
                <a:gd name="T34" fmla="*/ 2228 w 2641"/>
                <a:gd name="T35" fmla="*/ 1158 h 3614"/>
                <a:gd name="T36" fmla="*/ 2429 w 2641"/>
                <a:gd name="T37" fmla="*/ 939 h 3614"/>
                <a:gd name="T38" fmla="*/ 2641 w 2641"/>
                <a:gd name="T39" fmla="*/ 720 h 3614"/>
                <a:gd name="T40" fmla="*/ 2532 w 2641"/>
                <a:gd name="T41" fmla="*/ 710 h 3614"/>
                <a:gd name="T42" fmla="*/ 2024 w 2641"/>
                <a:gd name="T43" fmla="*/ 498 h 3614"/>
                <a:gd name="T44" fmla="*/ 1829 w 2641"/>
                <a:gd name="T45" fmla="*/ 583 h 3614"/>
                <a:gd name="T46" fmla="*/ 1667 w 2641"/>
                <a:gd name="T47" fmla="*/ 678 h 3614"/>
                <a:gd name="T48" fmla="*/ 1515 w 2641"/>
                <a:gd name="T49" fmla="*/ 794 h 3614"/>
                <a:gd name="T50" fmla="*/ 1540 w 2641"/>
                <a:gd name="T51" fmla="*/ 692 h 3614"/>
                <a:gd name="T52" fmla="*/ 1533 w 2641"/>
                <a:gd name="T53" fmla="*/ 551 h 3614"/>
                <a:gd name="T54" fmla="*/ 1575 w 2641"/>
                <a:gd name="T55" fmla="*/ 424 h 3614"/>
                <a:gd name="T56" fmla="*/ 1550 w 2641"/>
                <a:gd name="T57" fmla="*/ 364 h 3614"/>
                <a:gd name="T58" fmla="*/ 1455 w 2641"/>
                <a:gd name="T59" fmla="*/ 184 h 3614"/>
                <a:gd name="T60" fmla="*/ 1279 w 2641"/>
                <a:gd name="T61" fmla="*/ 195 h 3614"/>
                <a:gd name="T62" fmla="*/ 1226 w 2641"/>
                <a:gd name="T63" fmla="*/ 110 h 3614"/>
                <a:gd name="T64" fmla="*/ 1176 w 2641"/>
                <a:gd name="T65" fmla="*/ 85 h 3614"/>
                <a:gd name="T66" fmla="*/ 1014 w 2641"/>
                <a:gd name="T67" fmla="*/ 25 h 3614"/>
                <a:gd name="T68" fmla="*/ 898 w 2641"/>
                <a:gd name="T69" fmla="*/ 128 h 3614"/>
                <a:gd name="T70" fmla="*/ 820 w 2641"/>
                <a:gd name="T71" fmla="*/ 396 h 3614"/>
                <a:gd name="T72" fmla="*/ 735 w 2641"/>
                <a:gd name="T73" fmla="*/ 583 h 3614"/>
                <a:gd name="T74" fmla="*/ 633 w 2641"/>
                <a:gd name="T75" fmla="*/ 819 h 3614"/>
                <a:gd name="T76" fmla="*/ 330 w 2641"/>
                <a:gd name="T77" fmla="*/ 1313 h 3614"/>
                <a:gd name="T78" fmla="*/ 0 w 2641"/>
                <a:gd name="T79" fmla="*/ 1535 h 3614"/>
                <a:gd name="T80" fmla="*/ 227 w 2641"/>
                <a:gd name="T81" fmla="*/ 1599 h 3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41" h="3614">
                  <a:moveTo>
                    <a:pt x="227" y="1599"/>
                  </a:moveTo>
                  <a:lnTo>
                    <a:pt x="372" y="1744"/>
                  </a:lnTo>
                  <a:lnTo>
                    <a:pt x="389" y="2132"/>
                  </a:lnTo>
                  <a:lnTo>
                    <a:pt x="330" y="2294"/>
                  </a:lnTo>
                  <a:lnTo>
                    <a:pt x="269" y="2354"/>
                  </a:lnTo>
                  <a:lnTo>
                    <a:pt x="354" y="2404"/>
                  </a:lnTo>
                  <a:lnTo>
                    <a:pt x="372" y="2488"/>
                  </a:lnTo>
                  <a:lnTo>
                    <a:pt x="541" y="2700"/>
                  </a:lnTo>
                  <a:lnTo>
                    <a:pt x="675" y="2668"/>
                  </a:lnTo>
                  <a:lnTo>
                    <a:pt x="746" y="2711"/>
                  </a:lnTo>
                  <a:lnTo>
                    <a:pt x="746" y="2827"/>
                  </a:lnTo>
                  <a:lnTo>
                    <a:pt x="619" y="2887"/>
                  </a:lnTo>
                  <a:lnTo>
                    <a:pt x="523" y="3099"/>
                  </a:lnTo>
                  <a:lnTo>
                    <a:pt x="619" y="3244"/>
                  </a:lnTo>
                  <a:lnTo>
                    <a:pt x="711" y="3335"/>
                  </a:lnTo>
                  <a:lnTo>
                    <a:pt x="686" y="3378"/>
                  </a:lnTo>
                  <a:lnTo>
                    <a:pt x="771" y="3565"/>
                  </a:lnTo>
                  <a:lnTo>
                    <a:pt x="947" y="3614"/>
                  </a:lnTo>
                  <a:lnTo>
                    <a:pt x="1007" y="3328"/>
                  </a:lnTo>
                  <a:lnTo>
                    <a:pt x="958" y="3124"/>
                  </a:lnTo>
                  <a:lnTo>
                    <a:pt x="1092" y="2802"/>
                  </a:lnTo>
                  <a:lnTo>
                    <a:pt x="1194" y="2555"/>
                  </a:lnTo>
                  <a:lnTo>
                    <a:pt x="1508" y="2439"/>
                  </a:lnTo>
                  <a:lnTo>
                    <a:pt x="1720" y="2259"/>
                  </a:lnTo>
                  <a:lnTo>
                    <a:pt x="1872" y="2210"/>
                  </a:lnTo>
                  <a:lnTo>
                    <a:pt x="1999" y="2287"/>
                  </a:lnTo>
                  <a:lnTo>
                    <a:pt x="2186" y="2227"/>
                  </a:lnTo>
                  <a:lnTo>
                    <a:pt x="2217" y="2047"/>
                  </a:lnTo>
                  <a:lnTo>
                    <a:pt x="2143" y="1955"/>
                  </a:lnTo>
                  <a:lnTo>
                    <a:pt x="2133" y="1811"/>
                  </a:lnTo>
                  <a:lnTo>
                    <a:pt x="2253" y="1677"/>
                  </a:lnTo>
                  <a:lnTo>
                    <a:pt x="2271" y="1599"/>
                  </a:lnTo>
                  <a:lnTo>
                    <a:pt x="2211" y="1454"/>
                  </a:lnTo>
                  <a:lnTo>
                    <a:pt x="2242" y="1345"/>
                  </a:lnTo>
                  <a:lnTo>
                    <a:pt x="2175" y="1278"/>
                  </a:lnTo>
                  <a:lnTo>
                    <a:pt x="2228" y="1158"/>
                  </a:lnTo>
                  <a:lnTo>
                    <a:pt x="2355" y="946"/>
                  </a:lnTo>
                  <a:lnTo>
                    <a:pt x="2429" y="939"/>
                  </a:lnTo>
                  <a:lnTo>
                    <a:pt x="2581" y="837"/>
                  </a:lnTo>
                  <a:lnTo>
                    <a:pt x="2641" y="720"/>
                  </a:lnTo>
                  <a:lnTo>
                    <a:pt x="2623" y="685"/>
                  </a:lnTo>
                  <a:lnTo>
                    <a:pt x="2532" y="710"/>
                  </a:lnTo>
                  <a:lnTo>
                    <a:pt x="2398" y="643"/>
                  </a:lnTo>
                  <a:lnTo>
                    <a:pt x="2024" y="498"/>
                  </a:lnTo>
                  <a:lnTo>
                    <a:pt x="1981" y="558"/>
                  </a:lnTo>
                  <a:lnTo>
                    <a:pt x="1829" y="583"/>
                  </a:lnTo>
                  <a:lnTo>
                    <a:pt x="1745" y="660"/>
                  </a:lnTo>
                  <a:lnTo>
                    <a:pt x="1667" y="678"/>
                  </a:lnTo>
                  <a:lnTo>
                    <a:pt x="1540" y="812"/>
                  </a:lnTo>
                  <a:lnTo>
                    <a:pt x="1515" y="794"/>
                  </a:lnTo>
                  <a:lnTo>
                    <a:pt x="1550" y="720"/>
                  </a:lnTo>
                  <a:lnTo>
                    <a:pt x="1540" y="692"/>
                  </a:lnTo>
                  <a:lnTo>
                    <a:pt x="1497" y="667"/>
                  </a:lnTo>
                  <a:lnTo>
                    <a:pt x="1533" y="551"/>
                  </a:lnTo>
                  <a:lnTo>
                    <a:pt x="1600" y="456"/>
                  </a:lnTo>
                  <a:lnTo>
                    <a:pt x="1575" y="424"/>
                  </a:lnTo>
                  <a:lnTo>
                    <a:pt x="1497" y="431"/>
                  </a:lnTo>
                  <a:lnTo>
                    <a:pt x="1550" y="364"/>
                  </a:lnTo>
                  <a:lnTo>
                    <a:pt x="1558" y="297"/>
                  </a:lnTo>
                  <a:lnTo>
                    <a:pt x="1455" y="184"/>
                  </a:lnTo>
                  <a:lnTo>
                    <a:pt x="1321" y="142"/>
                  </a:lnTo>
                  <a:lnTo>
                    <a:pt x="1279" y="195"/>
                  </a:lnTo>
                  <a:lnTo>
                    <a:pt x="1244" y="195"/>
                  </a:lnTo>
                  <a:lnTo>
                    <a:pt x="1226" y="110"/>
                  </a:lnTo>
                  <a:lnTo>
                    <a:pt x="1212" y="75"/>
                  </a:lnTo>
                  <a:lnTo>
                    <a:pt x="1176" y="85"/>
                  </a:lnTo>
                  <a:lnTo>
                    <a:pt x="1116" y="57"/>
                  </a:lnTo>
                  <a:lnTo>
                    <a:pt x="1014" y="25"/>
                  </a:lnTo>
                  <a:lnTo>
                    <a:pt x="929" y="0"/>
                  </a:lnTo>
                  <a:lnTo>
                    <a:pt x="898" y="128"/>
                  </a:lnTo>
                  <a:lnTo>
                    <a:pt x="898" y="279"/>
                  </a:lnTo>
                  <a:lnTo>
                    <a:pt x="820" y="396"/>
                  </a:lnTo>
                  <a:lnTo>
                    <a:pt x="813" y="480"/>
                  </a:lnTo>
                  <a:lnTo>
                    <a:pt x="735" y="583"/>
                  </a:lnTo>
                  <a:lnTo>
                    <a:pt x="735" y="710"/>
                  </a:lnTo>
                  <a:lnTo>
                    <a:pt x="633" y="819"/>
                  </a:lnTo>
                  <a:lnTo>
                    <a:pt x="559" y="974"/>
                  </a:lnTo>
                  <a:lnTo>
                    <a:pt x="330" y="1313"/>
                  </a:lnTo>
                  <a:lnTo>
                    <a:pt x="195" y="1345"/>
                  </a:lnTo>
                  <a:lnTo>
                    <a:pt x="0" y="1535"/>
                  </a:lnTo>
                  <a:lnTo>
                    <a:pt x="125" y="1599"/>
                  </a:lnTo>
                  <a:lnTo>
                    <a:pt x="227" y="1599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 dirty="0"/>
            </a:p>
          </p:txBody>
        </p:sp>
        <p:sp>
          <p:nvSpPr>
            <p:cNvPr id="76" name="Freeform 102">
              <a:extLst>
                <a:ext uri="{FF2B5EF4-FFF2-40B4-BE49-F238E27FC236}">
                  <a16:creationId xmlns:a16="http://schemas.microsoft.com/office/drawing/2014/main" id="{99F91911-0BDD-0D9E-3A0F-082D75EE2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370" y="2549210"/>
              <a:ext cx="483870" cy="688658"/>
            </a:xfrm>
            <a:custGeom>
              <a:avLst/>
              <a:gdLst>
                <a:gd name="T0" fmla="*/ 80 w 2220"/>
                <a:gd name="T1" fmla="*/ 2919 h 3159"/>
                <a:gd name="T2" fmla="*/ 138 w 2220"/>
                <a:gd name="T3" fmla="*/ 2936 h 3159"/>
                <a:gd name="T4" fmla="*/ 332 w 2220"/>
                <a:gd name="T5" fmla="*/ 3159 h 3159"/>
                <a:gd name="T6" fmla="*/ 448 w 2220"/>
                <a:gd name="T7" fmla="*/ 3148 h 3159"/>
                <a:gd name="T8" fmla="*/ 561 w 2220"/>
                <a:gd name="T9" fmla="*/ 3074 h 3159"/>
                <a:gd name="T10" fmla="*/ 720 w 2220"/>
                <a:gd name="T11" fmla="*/ 3049 h 3159"/>
                <a:gd name="T12" fmla="*/ 872 w 2220"/>
                <a:gd name="T13" fmla="*/ 2845 h 3159"/>
                <a:gd name="T14" fmla="*/ 872 w 2220"/>
                <a:gd name="T15" fmla="*/ 2608 h 3159"/>
                <a:gd name="T16" fmla="*/ 956 w 2220"/>
                <a:gd name="T17" fmla="*/ 2566 h 3159"/>
                <a:gd name="T18" fmla="*/ 1069 w 2220"/>
                <a:gd name="T19" fmla="*/ 2598 h 3159"/>
                <a:gd name="T20" fmla="*/ 1154 w 2220"/>
                <a:gd name="T21" fmla="*/ 2598 h 3159"/>
                <a:gd name="T22" fmla="*/ 1253 w 2220"/>
                <a:gd name="T23" fmla="*/ 2668 h 3159"/>
                <a:gd name="T24" fmla="*/ 1355 w 2220"/>
                <a:gd name="T25" fmla="*/ 2651 h 3159"/>
                <a:gd name="T26" fmla="*/ 1458 w 2220"/>
                <a:gd name="T27" fmla="*/ 2573 h 3159"/>
                <a:gd name="T28" fmla="*/ 1620 w 2220"/>
                <a:gd name="T29" fmla="*/ 2555 h 3159"/>
                <a:gd name="T30" fmla="*/ 1712 w 2220"/>
                <a:gd name="T31" fmla="*/ 2428 h 3159"/>
                <a:gd name="T32" fmla="*/ 1803 w 2220"/>
                <a:gd name="T33" fmla="*/ 2396 h 3159"/>
                <a:gd name="T34" fmla="*/ 1870 w 2220"/>
                <a:gd name="T35" fmla="*/ 2339 h 3159"/>
                <a:gd name="T36" fmla="*/ 1990 w 2220"/>
                <a:gd name="T37" fmla="*/ 2234 h 3159"/>
                <a:gd name="T38" fmla="*/ 2075 w 2220"/>
                <a:gd name="T39" fmla="*/ 2202 h 3159"/>
                <a:gd name="T40" fmla="*/ 2160 w 2220"/>
                <a:gd name="T41" fmla="*/ 2015 h 3159"/>
                <a:gd name="T42" fmla="*/ 2118 w 2220"/>
                <a:gd name="T43" fmla="*/ 1895 h 3159"/>
                <a:gd name="T44" fmla="*/ 2145 w 2220"/>
                <a:gd name="T45" fmla="*/ 1820 h 3159"/>
                <a:gd name="T46" fmla="*/ 2220 w 2220"/>
                <a:gd name="T47" fmla="*/ 1617 h 3159"/>
                <a:gd name="T48" fmla="*/ 2086 w 2220"/>
                <a:gd name="T49" fmla="*/ 1430 h 3159"/>
                <a:gd name="T50" fmla="*/ 1990 w 2220"/>
                <a:gd name="T51" fmla="*/ 999 h 3159"/>
                <a:gd name="T52" fmla="*/ 1959 w 2220"/>
                <a:gd name="T53" fmla="*/ 763 h 3159"/>
                <a:gd name="T54" fmla="*/ 1941 w 2220"/>
                <a:gd name="T55" fmla="*/ 678 h 3159"/>
                <a:gd name="T56" fmla="*/ 1990 w 2220"/>
                <a:gd name="T57" fmla="*/ 540 h 3159"/>
                <a:gd name="T58" fmla="*/ 1888 w 2220"/>
                <a:gd name="T59" fmla="*/ 254 h 3159"/>
                <a:gd name="T60" fmla="*/ 1916 w 2220"/>
                <a:gd name="T61" fmla="*/ 212 h 3159"/>
                <a:gd name="T62" fmla="*/ 1881 w 2220"/>
                <a:gd name="T63" fmla="*/ 159 h 3159"/>
                <a:gd name="T64" fmla="*/ 1916 w 2220"/>
                <a:gd name="T65" fmla="*/ 50 h 3159"/>
                <a:gd name="T66" fmla="*/ 1821 w 2220"/>
                <a:gd name="T67" fmla="*/ 25 h 3159"/>
                <a:gd name="T68" fmla="*/ 1694 w 2220"/>
                <a:gd name="T69" fmla="*/ 0 h 3159"/>
                <a:gd name="T70" fmla="*/ 1634 w 2220"/>
                <a:gd name="T71" fmla="*/ 117 h 3159"/>
                <a:gd name="T72" fmla="*/ 1482 w 2220"/>
                <a:gd name="T73" fmla="*/ 219 h 3159"/>
                <a:gd name="T74" fmla="*/ 1408 w 2220"/>
                <a:gd name="T75" fmla="*/ 226 h 3159"/>
                <a:gd name="T76" fmla="*/ 1281 w 2220"/>
                <a:gd name="T77" fmla="*/ 438 h 3159"/>
                <a:gd name="T78" fmla="*/ 1228 w 2220"/>
                <a:gd name="T79" fmla="*/ 558 h 3159"/>
                <a:gd name="T80" fmla="*/ 1295 w 2220"/>
                <a:gd name="T81" fmla="*/ 625 h 3159"/>
                <a:gd name="T82" fmla="*/ 1264 w 2220"/>
                <a:gd name="T83" fmla="*/ 734 h 3159"/>
                <a:gd name="T84" fmla="*/ 1324 w 2220"/>
                <a:gd name="T85" fmla="*/ 879 h 3159"/>
                <a:gd name="T86" fmla="*/ 1306 w 2220"/>
                <a:gd name="T87" fmla="*/ 957 h 3159"/>
                <a:gd name="T88" fmla="*/ 1186 w 2220"/>
                <a:gd name="T89" fmla="*/ 1091 h 3159"/>
                <a:gd name="T90" fmla="*/ 1196 w 2220"/>
                <a:gd name="T91" fmla="*/ 1235 h 3159"/>
                <a:gd name="T92" fmla="*/ 1270 w 2220"/>
                <a:gd name="T93" fmla="*/ 1327 h 3159"/>
                <a:gd name="T94" fmla="*/ 1239 w 2220"/>
                <a:gd name="T95" fmla="*/ 1507 h 3159"/>
                <a:gd name="T96" fmla="*/ 1052 w 2220"/>
                <a:gd name="T97" fmla="*/ 1567 h 3159"/>
                <a:gd name="T98" fmla="*/ 925 w 2220"/>
                <a:gd name="T99" fmla="*/ 1490 h 3159"/>
                <a:gd name="T100" fmla="*/ 773 w 2220"/>
                <a:gd name="T101" fmla="*/ 1539 h 3159"/>
                <a:gd name="T102" fmla="*/ 561 w 2220"/>
                <a:gd name="T103" fmla="*/ 1719 h 3159"/>
                <a:gd name="T104" fmla="*/ 247 w 2220"/>
                <a:gd name="T105" fmla="*/ 1835 h 3159"/>
                <a:gd name="T106" fmla="*/ 145 w 2220"/>
                <a:gd name="T107" fmla="*/ 2082 h 3159"/>
                <a:gd name="T108" fmla="*/ 11 w 2220"/>
                <a:gd name="T109" fmla="*/ 2404 h 3159"/>
                <a:gd name="T110" fmla="*/ 60 w 2220"/>
                <a:gd name="T111" fmla="*/ 2608 h 3159"/>
                <a:gd name="T112" fmla="*/ 0 w 2220"/>
                <a:gd name="T113" fmla="*/ 2894 h 3159"/>
                <a:gd name="T114" fmla="*/ 80 w 2220"/>
                <a:gd name="T115" fmla="*/ 291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20" h="3159">
                  <a:moveTo>
                    <a:pt x="80" y="2919"/>
                  </a:moveTo>
                  <a:lnTo>
                    <a:pt x="138" y="2936"/>
                  </a:lnTo>
                  <a:lnTo>
                    <a:pt x="332" y="3159"/>
                  </a:lnTo>
                  <a:lnTo>
                    <a:pt x="448" y="3148"/>
                  </a:lnTo>
                  <a:lnTo>
                    <a:pt x="561" y="3074"/>
                  </a:lnTo>
                  <a:lnTo>
                    <a:pt x="720" y="3049"/>
                  </a:lnTo>
                  <a:lnTo>
                    <a:pt x="872" y="2845"/>
                  </a:lnTo>
                  <a:lnTo>
                    <a:pt x="872" y="2608"/>
                  </a:lnTo>
                  <a:lnTo>
                    <a:pt x="956" y="2566"/>
                  </a:lnTo>
                  <a:lnTo>
                    <a:pt x="1069" y="2598"/>
                  </a:lnTo>
                  <a:lnTo>
                    <a:pt x="1154" y="2598"/>
                  </a:lnTo>
                  <a:lnTo>
                    <a:pt x="1253" y="2668"/>
                  </a:lnTo>
                  <a:lnTo>
                    <a:pt x="1355" y="2651"/>
                  </a:lnTo>
                  <a:lnTo>
                    <a:pt x="1458" y="2573"/>
                  </a:lnTo>
                  <a:lnTo>
                    <a:pt x="1620" y="2555"/>
                  </a:lnTo>
                  <a:lnTo>
                    <a:pt x="1712" y="2428"/>
                  </a:lnTo>
                  <a:lnTo>
                    <a:pt x="1803" y="2396"/>
                  </a:lnTo>
                  <a:lnTo>
                    <a:pt x="1870" y="2339"/>
                  </a:lnTo>
                  <a:lnTo>
                    <a:pt x="1990" y="2234"/>
                  </a:lnTo>
                  <a:lnTo>
                    <a:pt x="2075" y="2202"/>
                  </a:lnTo>
                  <a:lnTo>
                    <a:pt x="2160" y="2015"/>
                  </a:lnTo>
                  <a:lnTo>
                    <a:pt x="2118" y="1895"/>
                  </a:lnTo>
                  <a:lnTo>
                    <a:pt x="2145" y="1820"/>
                  </a:lnTo>
                  <a:lnTo>
                    <a:pt x="2220" y="1617"/>
                  </a:lnTo>
                  <a:lnTo>
                    <a:pt x="2086" y="1430"/>
                  </a:lnTo>
                  <a:lnTo>
                    <a:pt x="1990" y="999"/>
                  </a:lnTo>
                  <a:lnTo>
                    <a:pt x="1959" y="763"/>
                  </a:lnTo>
                  <a:lnTo>
                    <a:pt x="1941" y="678"/>
                  </a:lnTo>
                  <a:lnTo>
                    <a:pt x="1990" y="540"/>
                  </a:lnTo>
                  <a:lnTo>
                    <a:pt x="1888" y="254"/>
                  </a:lnTo>
                  <a:lnTo>
                    <a:pt x="1916" y="212"/>
                  </a:lnTo>
                  <a:lnTo>
                    <a:pt x="1881" y="159"/>
                  </a:lnTo>
                  <a:lnTo>
                    <a:pt x="1916" y="50"/>
                  </a:lnTo>
                  <a:lnTo>
                    <a:pt x="1821" y="25"/>
                  </a:lnTo>
                  <a:lnTo>
                    <a:pt x="1694" y="0"/>
                  </a:lnTo>
                  <a:lnTo>
                    <a:pt x="1634" y="117"/>
                  </a:lnTo>
                  <a:lnTo>
                    <a:pt x="1482" y="219"/>
                  </a:lnTo>
                  <a:lnTo>
                    <a:pt x="1408" y="226"/>
                  </a:lnTo>
                  <a:lnTo>
                    <a:pt x="1281" y="438"/>
                  </a:lnTo>
                  <a:lnTo>
                    <a:pt x="1228" y="558"/>
                  </a:lnTo>
                  <a:lnTo>
                    <a:pt x="1295" y="625"/>
                  </a:lnTo>
                  <a:lnTo>
                    <a:pt x="1264" y="734"/>
                  </a:lnTo>
                  <a:lnTo>
                    <a:pt x="1324" y="879"/>
                  </a:lnTo>
                  <a:lnTo>
                    <a:pt x="1306" y="957"/>
                  </a:lnTo>
                  <a:lnTo>
                    <a:pt x="1186" y="1091"/>
                  </a:lnTo>
                  <a:lnTo>
                    <a:pt x="1196" y="1235"/>
                  </a:lnTo>
                  <a:lnTo>
                    <a:pt x="1270" y="1327"/>
                  </a:lnTo>
                  <a:lnTo>
                    <a:pt x="1239" y="1507"/>
                  </a:lnTo>
                  <a:lnTo>
                    <a:pt x="1052" y="1567"/>
                  </a:lnTo>
                  <a:lnTo>
                    <a:pt x="925" y="1490"/>
                  </a:lnTo>
                  <a:lnTo>
                    <a:pt x="773" y="1539"/>
                  </a:lnTo>
                  <a:lnTo>
                    <a:pt x="561" y="1719"/>
                  </a:lnTo>
                  <a:lnTo>
                    <a:pt x="247" y="1835"/>
                  </a:lnTo>
                  <a:lnTo>
                    <a:pt x="145" y="2082"/>
                  </a:lnTo>
                  <a:lnTo>
                    <a:pt x="11" y="2404"/>
                  </a:lnTo>
                  <a:lnTo>
                    <a:pt x="60" y="2608"/>
                  </a:lnTo>
                  <a:lnTo>
                    <a:pt x="0" y="2894"/>
                  </a:lnTo>
                  <a:lnTo>
                    <a:pt x="80" y="2919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7" name="Freeform 103">
              <a:extLst>
                <a:ext uri="{FF2B5EF4-FFF2-40B4-BE49-F238E27FC236}">
                  <a16:creationId xmlns:a16="http://schemas.microsoft.com/office/drawing/2014/main" id="{9EC6489A-42B8-F5ED-D727-D536D70CB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982" y="3053082"/>
              <a:ext cx="772478" cy="859155"/>
            </a:xfrm>
            <a:custGeom>
              <a:avLst/>
              <a:gdLst>
                <a:gd name="T0" fmla="*/ 74 w 3546"/>
                <a:gd name="T1" fmla="*/ 829 h 3938"/>
                <a:gd name="T2" fmla="*/ 0 w 3546"/>
                <a:gd name="T3" fmla="*/ 974 h 3938"/>
                <a:gd name="T4" fmla="*/ 158 w 3546"/>
                <a:gd name="T5" fmla="*/ 1132 h 3938"/>
                <a:gd name="T6" fmla="*/ 141 w 3546"/>
                <a:gd name="T7" fmla="*/ 1252 h 3938"/>
                <a:gd name="T8" fmla="*/ 67 w 3546"/>
                <a:gd name="T9" fmla="*/ 1447 h 3938"/>
                <a:gd name="T10" fmla="*/ 109 w 3546"/>
                <a:gd name="T11" fmla="*/ 1616 h 3938"/>
                <a:gd name="T12" fmla="*/ 134 w 3546"/>
                <a:gd name="T13" fmla="*/ 1701 h 3938"/>
                <a:gd name="T14" fmla="*/ 91 w 3546"/>
                <a:gd name="T15" fmla="*/ 1895 h 3938"/>
                <a:gd name="T16" fmla="*/ 183 w 3546"/>
                <a:gd name="T17" fmla="*/ 2209 h 3938"/>
                <a:gd name="T18" fmla="*/ 151 w 3546"/>
                <a:gd name="T19" fmla="*/ 2474 h 3938"/>
                <a:gd name="T20" fmla="*/ 338 w 3546"/>
                <a:gd name="T21" fmla="*/ 2516 h 3938"/>
                <a:gd name="T22" fmla="*/ 981 w 3546"/>
                <a:gd name="T23" fmla="*/ 2244 h 3938"/>
                <a:gd name="T24" fmla="*/ 988 w 3546"/>
                <a:gd name="T25" fmla="*/ 2354 h 3938"/>
                <a:gd name="T26" fmla="*/ 1185 w 3546"/>
                <a:gd name="T27" fmla="*/ 2431 h 3938"/>
                <a:gd name="T28" fmla="*/ 1379 w 3546"/>
                <a:gd name="T29" fmla="*/ 2438 h 3938"/>
                <a:gd name="T30" fmla="*/ 1810 w 3546"/>
                <a:gd name="T31" fmla="*/ 2632 h 3938"/>
                <a:gd name="T32" fmla="*/ 1972 w 3546"/>
                <a:gd name="T33" fmla="*/ 2844 h 3938"/>
                <a:gd name="T34" fmla="*/ 2244 w 3546"/>
                <a:gd name="T35" fmla="*/ 2897 h 3938"/>
                <a:gd name="T36" fmla="*/ 2512 w 3546"/>
                <a:gd name="T37" fmla="*/ 3066 h 3938"/>
                <a:gd name="T38" fmla="*/ 2378 w 3546"/>
                <a:gd name="T39" fmla="*/ 3236 h 3938"/>
                <a:gd name="T40" fmla="*/ 2233 w 3546"/>
                <a:gd name="T41" fmla="*/ 3394 h 3938"/>
                <a:gd name="T42" fmla="*/ 2202 w 3546"/>
                <a:gd name="T43" fmla="*/ 3564 h 3938"/>
                <a:gd name="T44" fmla="*/ 2301 w 3546"/>
                <a:gd name="T45" fmla="*/ 3775 h 3938"/>
                <a:gd name="T46" fmla="*/ 2717 w 3546"/>
                <a:gd name="T47" fmla="*/ 3751 h 3938"/>
                <a:gd name="T48" fmla="*/ 2879 w 3546"/>
                <a:gd name="T49" fmla="*/ 3031 h 3938"/>
                <a:gd name="T50" fmla="*/ 2844 w 3546"/>
                <a:gd name="T51" fmla="*/ 2498 h 3938"/>
                <a:gd name="T52" fmla="*/ 2869 w 3546"/>
                <a:gd name="T53" fmla="*/ 2209 h 3938"/>
                <a:gd name="T54" fmla="*/ 2886 w 3546"/>
                <a:gd name="T55" fmla="*/ 2008 h 3938"/>
                <a:gd name="T56" fmla="*/ 2996 w 3546"/>
                <a:gd name="T57" fmla="*/ 1796 h 3938"/>
                <a:gd name="T58" fmla="*/ 3073 w 3546"/>
                <a:gd name="T59" fmla="*/ 1694 h 3938"/>
                <a:gd name="T60" fmla="*/ 3176 w 3546"/>
                <a:gd name="T61" fmla="*/ 1796 h 3938"/>
                <a:gd name="T62" fmla="*/ 3546 w 3546"/>
                <a:gd name="T63" fmla="*/ 1235 h 3938"/>
                <a:gd name="T64" fmla="*/ 3370 w 3546"/>
                <a:gd name="T65" fmla="*/ 1192 h 3938"/>
                <a:gd name="T66" fmla="*/ 3402 w 3546"/>
                <a:gd name="T67" fmla="*/ 921 h 3938"/>
                <a:gd name="T68" fmla="*/ 3412 w 3546"/>
                <a:gd name="T69" fmla="*/ 624 h 3938"/>
                <a:gd name="T70" fmla="*/ 3377 w 3546"/>
                <a:gd name="T71" fmla="*/ 423 h 3938"/>
                <a:gd name="T72" fmla="*/ 3207 w 3546"/>
                <a:gd name="T73" fmla="*/ 169 h 3938"/>
                <a:gd name="T74" fmla="*/ 3098 w 3546"/>
                <a:gd name="T75" fmla="*/ 127 h 3938"/>
                <a:gd name="T76" fmla="*/ 2851 w 3546"/>
                <a:gd name="T77" fmla="*/ 0 h 3938"/>
                <a:gd name="T78" fmla="*/ 2555 w 3546"/>
                <a:gd name="T79" fmla="*/ 218 h 3938"/>
                <a:gd name="T80" fmla="*/ 2463 w 3546"/>
                <a:gd name="T81" fmla="*/ 279 h 3938"/>
                <a:gd name="T82" fmla="*/ 2371 w 3546"/>
                <a:gd name="T83" fmla="*/ 346 h 3938"/>
                <a:gd name="T84" fmla="*/ 2301 w 3546"/>
                <a:gd name="T85" fmla="*/ 271 h 3938"/>
                <a:gd name="T86" fmla="*/ 2226 w 3546"/>
                <a:gd name="T87" fmla="*/ 144 h 3938"/>
                <a:gd name="T88" fmla="*/ 2113 w 3546"/>
                <a:gd name="T89" fmla="*/ 27 h 3938"/>
                <a:gd name="T90" fmla="*/ 1955 w 3546"/>
                <a:gd name="T91" fmla="*/ 116 h 3938"/>
                <a:gd name="T92" fmla="*/ 1701 w 3546"/>
                <a:gd name="T93" fmla="*/ 261 h 3938"/>
                <a:gd name="T94" fmla="*/ 1496 w 3546"/>
                <a:gd name="T95" fmla="*/ 356 h 3938"/>
                <a:gd name="T96" fmla="*/ 1312 w 3546"/>
                <a:gd name="T97" fmla="*/ 286 h 3938"/>
                <a:gd name="T98" fmla="*/ 1115 w 3546"/>
                <a:gd name="T99" fmla="*/ 296 h 3938"/>
                <a:gd name="T100" fmla="*/ 963 w 3546"/>
                <a:gd name="T101" fmla="*/ 737 h 3938"/>
                <a:gd name="T102" fmla="*/ 691 w 3546"/>
                <a:gd name="T103" fmla="*/ 836 h 3938"/>
                <a:gd name="T104" fmla="*/ 381 w 3546"/>
                <a:gd name="T105" fmla="*/ 624 h 3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46" h="3938">
                  <a:moveTo>
                    <a:pt x="323" y="607"/>
                  </a:moveTo>
                  <a:lnTo>
                    <a:pt x="74" y="829"/>
                  </a:lnTo>
                  <a:lnTo>
                    <a:pt x="84" y="871"/>
                  </a:lnTo>
                  <a:lnTo>
                    <a:pt x="0" y="974"/>
                  </a:lnTo>
                  <a:lnTo>
                    <a:pt x="24" y="1048"/>
                  </a:lnTo>
                  <a:lnTo>
                    <a:pt x="158" y="1132"/>
                  </a:lnTo>
                  <a:lnTo>
                    <a:pt x="116" y="1192"/>
                  </a:lnTo>
                  <a:lnTo>
                    <a:pt x="141" y="1252"/>
                  </a:lnTo>
                  <a:lnTo>
                    <a:pt x="74" y="1337"/>
                  </a:lnTo>
                  <a:lnTo>
                    <a:pt x="67" y="1447"/>
                  </a:lnTo>
                  <a:lnTo>
                    <a:pt x="151" y="1499"/>
                  </a:lnTo>
                  <a:lnTo>
                    <a:pt x="109" y="1616"/>
                  </a:lnTo>
                  <a:lnTo>
                    <a:pt x="151" y="1676"/>
                  </a:lnTo>
                  <a:lnTo>
                    <a:pt x="134" y="1701"/>
                  </a:lnTo>
                  <a:lnTo>
                    <a:pt x="158" y="1828"/>
                  </a:lnTo>
                  <a:lnTo>
                    <a:pt x="91" y="1895"/>
                  </a:lnTo>
                  <a:lnTo>
                    <a:pt x="67" y="2008"/>
                  </a:lnTo>
                  <a:lnTo>
                    <a:pt x="183" y="2209"/>
                  </a:lnTo>
                  <a:lnTo>
                    <a:pt x="201" y="2361"/>
                  </a:lnTo>
                  <a:lnTo>
                    <a:pt x="151" y="2474"/>
                  </a:lnTo>
                  <a:lnTo>
                    <a:pt x="141" y="2583"/>
                  </a:lnTo>
                  <a:lnTo>
                    <a:pt x="338" y="2516"/>
                  </a:lnTo>
                  <a:lnTo>
                    <a:pt x="787" y="2233"/>
                  </a:lnTo>
                  <a:lnTo>
                    <a:pt x="981" y="2244"/>
                  </a:lnTo>
                  <a:lnTo>
                    <a:pt x="1016" y="2276"/>
                  </a:lnTo>
                  <a:lnTo>
                    <a:pt x="988" y="2354"/>
                  </a:lnTo>
                  <a:lnTo>
                    <a:pt x="1083" y="2431"/>
                  </a:lnTo>
                  <a:lnTo>
                    <a:pt x="1185" y="2431"/>
                  </a:lnTo>
                  <a:lnTo>
                    <a:pt x="1242" y="2396"/>
                  </a:lnTo>
                  <a:lnTo>
                    <a:pt x="1379" y="2438"/>
                  </a:lnTo>
                  <a:lnTo>
                    <a:pt x="1623" y="2615"/>
                  </a:lnTo>
                  <a:lnTo>
                    <a:pt x="1810" y="2632"/>
                  </a:lnTo>
                  <a:lnTo>
                    <a:pt x="1937" y="2759"/>
                  </a:lnTo>
                  <a:lnTo>
                    <a:pt x="1972" y="2844"/>
                  </a:lnTo>
                  <a:lnTo>
                    <a:pt x="2015" y="2879"/>
                  </a:lnTo>
                  <a:lnTo>
                    <a:pt x="2244" y="2897"/>
                  </a:lnTo>
                  <a:lnTo>
                    <a:pt x="2456" y="3006"/>
                  </a:lnTo>
                  <a:lnTo>
                    <a:pt x="2512" y="3066"/>
                  </a:lnTo>
                  <a:lnTo>
                    <a:pt x="2481" y="3151"/>
                  </a:lnTo>
                  <a:lnTo>
                    <a:pt x="2378" y="3236"/>
                  </a:lnTo>
                  <a:lnTo>
                    <a:pt x="2329" y="3334"/>
                  </a:lnTo>
                  <a:lnTo>
                    <a:pt x="2233" y="3394"/>
                  </a:lnTo>
                  <a:lnTo>
                    <a:pt x="2202" y="3497"/>
                  </a:lnTo>
                  <a:lnTo>
                    <a:pt x="2202" y="3564"/>
                  </a:lnTo>
                  <a:lnTo>
                    <a:pt x="2311" y="3691"/>
                  </a:lnTo>
                  <a:lnTo>
                    <a:pt x="2301" y="3775"/>
                  </a:lnTo>
                  <a:lnTo>
                    <a:pt x="2512" y="3938"/>
                  </a:lnTo>
                  <a:lnTo>
                    <a:pt x="2717" y="3751"/>
                  </a:lnTo>
                  <a:lnTo>
                    <a:pt x="2710" y="3522"/>
                  </a:lnTo>
                  <a:lnTo>
                    <a:pt x="2879" y="3031"/>
                  </a:lnTo>
                  <a:lnTo>
                    <a:pt x="2851" y="2922"/>
                  </a:lnTo>
                  <a:lnTo>
                    <a:pt x="2844" y="2498"/>
                  </a:lnTo>
                  <a:lnTo>
                    <a:pt x="2894" y="2318"/>
                  </a:lnTo>
                  <a:lnTo>
                    <a:pt x="2869" y="2209"/>
                  </a:lnTo>
                  <a:lnTo>
                    <a:pt x="2911" y="2092"/>
                  </a:lnTo>
                  <a:lnTo>
                    <a:pt x="2886" y="2008"/>
                  </a:lnTo>
                  <a:lnTo>
                    <a:pt x="2989" y="1881"/>
                  </a:lnTo>
                  <a:lnTo>
                    <a:pt x="2996" y="1796"/>
                  </a:lnTo>
                  <a:lnTo>
                    <a:pt x="3049" y="1683"/>
                  </a:lnTo>
                  <a:lnTo>
                    <a:pt x="3073" y="1694"/>
                  </a:lnTo>
                  <a:lnTo>
                    <a:pt x="3116" y="1803"/>
                  </a:lnTo>
                  <a:lnTo>
                    <a:pt x="3176" y="1796"/>
                  </a:lnTo>
                  <a:lnTo>
                    <a:pt x="3444" y="1471"/>
                  </a:lnTo>
                  <a:lnTo>
                    <a:pt x="3546" y="1235"/>
                  </a:lnTo>
                  <a:lnTo>
                    <a:pt x="3444" y="1252"/>
                  </a:lnTo>
                  <a:lnTo>
                    <a:pt x="3370" y="1192"/>
                  </a:lnTo>
                  <a:lnTo>
                    <a:pt x="3267" y="938"/>
                  </a:lnTo>
                  <a:lnTo>
                    <a:pt x="3402" y="921"/>
                  </a:lnTo>
                  <a:lnTo>
                    <a:pt x="3454" y="695"/>
                  </a:lnTo>
                  <a:lnTo>
                    <a:pt x="3412" y="624"/>
                  </a:lnTo>
                  <a:lnTo>
                    <a:pt x="3370" y="490"/>
                  </a:lnTo>
                  <a:lnTo>
                    <a:pt x="3377" y="423"/>
                  </a:lnTo>
                  <a:lnTo>
                    <a:pt x="3317" y="321"/>
                  </a:lnTo>
                  <a:lnTo>
                    <a:pt x="3207" y="169"/>
                  </a:lnTo>
                  <a:lnTo>
                    <a:pt x="3147" y="194"/>
                  </a:lnTo>
                  <a:lnTo>
                    <a:pt x="3098" y="127"/>
                  </a:lnTo>
                  <a:lnTo>
                    <a:pt x="2954" y="84"/>
                  </a:lnTo>
                  <a:lnTo>
                    <a:pt x="2851" y="0"/>
                  </a:lnTo>
                  <a:lnTo>
                    <a:pt x="2625" y="176"/>
                  </a:lnTo>
                  <a:lnTo>
                    <a:pt x="2555" y="218"/>
                  </a:lnTo>
                  <a:lnTo>
                    <a:pt x="2523" y="212"/>
                  </a:lnTo>
                  <a:lnTo>
                    <a:pt x="2463" y="279"/>
                  </a:lnTo>
                  <a:lnTo>
                    <a:pt x="2438" y="328"/>
                  </a:lnTo>
                  <a:lnTo>
                    <a:pt x="2371" y="346"/>
                  </a:lnTo>
                  <a:lnTo>
                    <a:pt x="2311" y="339"/>
                  </a:lnTo>
                  <a:lnTo>
                    <a:pt x="2301" y="271"/>
                  </a:lnTo>
                  <a:lnTo>
                    <a:pt x="2233" y="194"/>
                  </a:lnTo>
                  <a:lnTo>
                    <a:pt x="2226" y="144"/>
                  </a:lnTo>
                  <a:lnTo>
                    <a:pt x="2202" y="74"/>
                  </a:lnTo>
                  <a:lnTo>
                    <a:pt x="2113" y="27"/>
                  </a:lnTo>
                  <a:lnTo>
                    <a:pt x="2046" y="84"/>
                  </a:lnTo>
                  <a:lnTo>
                    <a:pt x="1955" y="116"/>
                  </a:lnTo>
                  <a:lnTo>
                    <a:pt x="1863" y="243"/>
                  </a:lnTo>
                  <a:lnTo>
                    <a:pt x="1701" y="261"/>
                  </a:lnTo>
                  <a:lnTo>
                    <a:pt x="1598" y="339"/>
                  </a:lnTo>
                  <a:lnTo>
                    <a:pt x="1496" y="356"/>
                  </a:lnTo>
                  <a:lnTo>
                    <a:pt x="1397" y="286"/>
                  </a:lnTo>
                  <a:lnTo>
                    <a:pt x="1312" y="286"/>
                  </a:lnTo>
                  <a:lnTo>
                    <a:pt x="1199" y="254"/>
                  </a:lnTo>
                  <a:lnTo>
                    <a:pt x="1115" y="296"/>
                  </a:lnTo>
                  <a:lnTo>
                    <a:pt x="1115" y="533"/>
                  </a:lnTo>
                  <a:lnTo>
                    <a:pt x="963" y="737"/>
                  </a:lnTo>
                  <a:lnTo>
                    <a:pt x="804" y="762"/>
                  </a:lnTo>
                  <a:lnTo>
                    <a:pt x="691" y="836"/>
                  </a:lnTo>
                  <a:lnTo>
                    <a:pt x="575" y="847"/>
                  </a:lnTo>
                  <a:lnTo>
                    <a:pt x="381" y="624"/>
                  </a:lnTo>
                  <a:lnTo>
                    <a:pt x="323" y="607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8" name="Freeform 104">
              <a:extLst>
                <a:ext uri="{FF2B5EF4-FFF2-40B4-BE49-F238E27FC236}">
                  <a16:creationId xmlns:a16="http://schemas.microsoft.com/office/drawing/2014/main" id="{2A81B16E-D833-05F0-15F2-574CF7A49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500" y="3145475"/>
              <a:ext cx="154305" cy="180975"/>
            </a:xfrm>
            <a:custGeom>
              <a:avLst/>
              <a:gdLst>
                <a:gd name="T0" fmla="*/ 279 w 709"/>
                <a:gd name="T1" fmla="*/ 812 h 829"/>
                <a:gd name="T2" fmla="*/ 406 w 709"/>
                <a:gd name="T3" fmla="*/ 653 h 829"/>
                <a:gd name="T4" fmla="*/ 643 w 709"/>
                <a:gd name="T5" fmla="*/ 491 h 829"/>
                <a:gd name="T6" fmla="*/ 709 w 709"/>
                <a:gd name="T7" fmla="*/ 427 h 829"/>
                <a:gd name="T8" fmla="*/ 709 w 709"/>
                <a:gd name="T9" fmla="*/ 426 h 829"/>
                <a:gd name="T10" fmla="*/ 544 w 709"/>
                <a:gd name="T11" fmla="*/ 261 h 829"/>
                <a:gd name="T12" fmla="*/ 110 w 709"/>
                <a:gd name="T13" fmla="*/ 0 h 829"/>
                <a:gd name="T14" fmla="*/ 103 w 709"/>
                <a:gd name="T15" fmla="*/ 67 h 829"/>
                <a:gd name="T16" fmla="*/ 145 w 709"/>
                <a:gd name="T17" fmla="*/ 201 h 829"/>
                <a:gd name="T18" fmla="*/ 187 w 709"/>
                <a:gd name="T19" fmla="*/ 272 h 829"/>
                <a:gd name="T20" fmla="*/ 135 w 709"/>
                <a:gd name="T21" fmla="*/ 498 h 829"/>
                <a:gd name="T22" fmla="*/ 0 w 709"/>
                <a:gd name="T23" fmla="*/ 515 h 829"/>
                <a:gd name="T24" fmla="*/ 103 w 709"/>
                <a:gd name="T25" fmla="*/ 769 h 829"/>
                <a:gd name="T26" fmla="*/ 177 w 709"/>
                <a:gd name="T27" fmla="*/ 829 h 829"/>
                <a:gd name="T28" fmla="*/ 279 w 709"/>
                <a:gd name="T29" fmla="*/ 812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829">
                  <a:moveTo>
                    <a:pt x="279" y="812"/>
                  </a:moveTo>
                  <a:lnTo>
                    <a:pt x="406" y="653"/>
                  </a:lnTo>
                  <a:lnTo>
                    <a:pt x="643" y="491"/>
                  </a:lnTo>
                  <a:lnTo>
                    <a:pt x="709" y="427"/>
                  </a:lnTo>
                  <a:lnTo>
                    <a:pt x="709" y="426"/>
                  </a:lnTo>
                  <a:lnTo>
                    <a:pt x="544" y="261"/>
                  </a:lnTo>
                  <a:lnTo>
                    <a:pt x="110" y="0"/>
                  </a:lnTo>
                  <a:lnTo>
                    <a:pt x="103" y="67"/>
                  </a:lnTo>
                  <a:lnTo>
                    <a:pt x="145" y="201"/>
                  </a:lnTo>
                  <a:lnTo>
                    <a:pt x="187" y="272"/>
                  </a:lnTo>
                  <a:lnTo>
                    <a:pt x="135" y="498"/>
                  </a:lnTo>
                  <a:lnTo>
                    <a:pt x="0" y="515"/>
                  </a:lnTo>
                  <a:lnTo>
                    <a:pt x="103" y="769"/>
                  </a:lnTo>
                  <a:lnTo>
                    <a:pt x="177" y="829"/>
                  </a:lnTo>
                  <a:lnTo>
                    <a:pt x="279" y="812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79" name="Freeform 105">
              <a:extLst>
                <a:ext uri="{FF2B5EF4-FFF2-40B4-BE49-F238E27FC236}">
                  <a16:creationId xmlns:a16="http://schemas.microsoft.com/office/drawing/2014/main" id="{B3262178-4C8F-6EC1-3322-7912512E0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978" y="3095945"/>
              <a:ext cx="253365" cy="142875"/>
            </a:xfrm>
            <a:custGeom>
              <a:avLst/>
              <a:gdLst>
                <a:gd name="T0" fmla="*/ 1161 w 1161"/>
                <a:gd name="T1" fmla="*/ 67 h 656"/>
                <a:gd name="T2" fmla="*/ 840 w 1161"/>
                <a:gd name="T3" fmla="*/ 49 h 656"/>
                <a:gd name="T4" fmla="*/ 713 w 1161"/>
                <a:gd name="T5" fmla="*/ 152 h 656"/>
                <a:gd name="T6" fmla="*/ 434 w 1161"/>
                <a:gd name="T7" fmla="*/ 176 h 656"/>
                <a:gd name="T8" fmla="*/ 367 w 1161"/>
                <a:gd name="T9" fmla="*/ 127 h 656"/>
                <a:gd name="T10" fmla="*/ 169 w 1161"/>
                <a:gd name="T11" fmla="*/ 0 h 656"/>
                <a:gd name="T12" fmla="*/ 0 w 1161"/>
                <a:gd name="T13" fmla="*/ 127 h 656"/>
                <a:gd name="T14" fmla="*/ 60 w 1161"/>
                <a:gd name="T15" fmla="*/ 229 h 656"/>
                <a:gd name="T16" fmla="*/ 494 w 1161"/>
                <a:gd name="T17" fmla="*/ 490 h 656"/>
                <a:gd name="T18" fmla="*/ 659 w 1161"/>
                <a:gd name="T19" fmla="*/ 655 h 656"/>
                <a:gd name="T20" fmla="*/ 659 w 1161"/>
                <a:gd name="T21" fmla="*/ 656 h 656"/>
                <a:gd name="T22" fmla="*/ 1101 w 1161"/>
                <a:gd name="T23" fmla="*/ 229 h 656"/>
                <a:gd name="T24" fmla="*/ 1161 w 1161"/>
                <a:gd name="T25" fmla="*/ 67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1" h="656">
                  <a:moveTo>
                    <a:pt x="1161" y="67"/>
                  </a:moveTo>
                  <a:lnTo>
                    <a:pt x="840" y="49"/>
                  </a:lnTo>
                  <a:lnTo>
                    <a:pt x="713" y="152"/>
                  </a:lnTo>
                  <a:lnTo>
                    <a:pt x="434" y="176"/>
                  </a:lnTo>
                  <a:lnTo>
                    <a:pt x="367" y="127"/>
                  </a:lnTo>
                  <a:lnTo>
                    <a:pt x="169" y="0"/>
                  </a:lnTo>
                  <a:lnTo>
                    <a:pt x="0" y="127"/>
                  </a:lnTo>
                  <a:lnTo>
                    <a:pt x="60" y="229"/>
                  </a:lnTo>
                  <a:lnTo>
                    <a:pt x="494" y="490"/>
                  </a:lnTo>
                  <a:lnTo>
                    <a:pt x="659" y="655"/>
                  </a:lnTo>
                  <a:lnTo>
                    <a:pt x="659" y="656"/>
                  </a:lnTo>
                  <a:lnTo>
                    <a:pt x="1101" y="229"/>
                  </a:lnTo>
                  <a:lnTo>
                    <a:pt x="1161" y="67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0" name="Freeform 106">
              <a:extLst>
                <a:ext uri="{FF2B5EF4-FFF2-40B4-BE49-F238E27FC236}">
                  <a16:creationId xmlns:a16="http://schemas.microsoft.com/office/drawing/2014/main" id="{BBEC0706-0C1B-0401-CC1E-BE86872D6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040" y="2946402"/>
              <a:ext cx="554355" cy="187643"/>
            </a:xfrm>
            <a:custGeom>
              <a:avLst/>
              <a:gdLst>
                <a:gd name="T0" fmla="*/ 1028 w 2545"/>
                <a:gd name="T1" fmla="*/ 142 h 862"/>
                <a:gd name="T2" fmla="*/ 893 w 2545"/>
                <a:gd name="T3" fmla="*/ 227 h 862"/>
                <a:gd name="T4" fmla="*/ 706 w 2545"/>
                <a:gd name="T5" fmla="*/ 44 h 862"/>
                <a:gd name="T6" fmla="*/ 275 w 2545"/>
                <a:gd name="T7" fmla="*/ 0 h 862"/>
                <a:gd name="T8" fmla="*/ 248 w 2545"/>
                <a:gd name="T9" fmla="*/ 75 h 862"/>
                <a:gd name="T10" fmla="*/ 290 w 2545"/>
                <a:gd name="T11" fmla="*/ 195 h 862"/>
                <a:gd name="T12" fmla="*/ 205 w 2545"/>
                <a:gd name="T13" fmla="*/ 382 h 862"/>
                <a:gd name="T14" fmla="*/ 120 w 2545"/>
                <a:gd name="T15" fmla="*/ 414 h 862"/>
                <a:gd name="T16" fmla="*/ 0 w 2545"/>
                <a:gd name="T17" fmla="*/ 519 h 862"/>
                <a:gd name="T18" fmla="*/ 89 w 2545"/>
                <a:gd name="T19" fmla="*/ 566 h 862"/>
                <a:gd name="T20" fmla="*/ 113 w 2545"/>
                <a:gd name="T21" fmla="*/ 636 h 862"/>
                <a:gd name="T22" fmla="*/ 120 w 2545"/>
                <a:gd name="T23" fmla="*/ 686 h 862"/>
                <a:gd name="T24" fmla="*/ 188 w 2545"/>
                <a:gd name="T25" fmla="*/ 763 h 862"/>
                <a:gd name="T26" fmla="*/ 198 w 2545"/>
                <a:gd name="T27" fmla="*/ 831 h 862"/>
                <a:gd name="T28" fmla="*/ 258 w 2545"/>
                <a:gd name="T29" fmla="*/ 838 h 862"/>
                <a:gd name="T30" fmla="*/ 325 w 2545"/>
                <a:gd name="T31" fmla="*/ 820 h 862"/>
                <a:gd name="T32" fmla="*/ 350 w 2545"/>
                <a:gd name="T33" fmla="*/ 771 h 862"/>
                <a:gd name="T34" fmla="*/ 410 w 2545"/>
                <a:gd name="T35" fmla="*/ 704 h 862"/>
                <a:gd name="T36" fmla="*/ 442 w 2545"/>
                <a:gd name="T37" fmla="*/ 710 h 862"/>
                <a:gd name="T38" fmla="*/ 512 w 2545"/>
                <a:gd name="T39" fmla="*/ 668 h 862"/>
                <a:gd name="T40" fmla="*/ 738 w 2545"/>
                <a:gd name="T41" fmla="*/ 492 h 862"/>
                <a:gd name="T42" fmla="*/ 841 w 2545"/>
                <a:gd name="T43" fmla="*/ 576 h 862"/>
                <a:gd name="T44" fmla="*/ 985 w 2545"/>
                <a:gd name="T45" fmla="*/ 619 h 862"/>
                <a:gd name="T46" fmla="*/ 1034 w 2545"/>
                <a:gd name="T47" fmla="*/ 686 h 862"/>
                <a:gd name="T48" fmla="*/ 1094 w 2545"/>
                <a:gd name="T49" fmla="*/ 661 h 862"/>
                <a:gd name="T50" fmla="*/ 1204 w 2545"/>
                <a:gd name="T51" fmla="*/ 813 h 862"/>
                <a:gd name="T52" fmla="*/ 1373 w 2545"/>
                <a:gd name="T53" fmla="*/ 686 h 862"/>
                <a:gd name="T54" fmla="*/ 1571 w 2545"/>
                <a:gd name="T55" fmla="*/ 813 h 862"/>
                <a:gd name="T56" fmla="*/ 1638 w 2545"/>
                <a:gd name="T57" fmla="*/ 862 h 862"/>
                <a:gd name="T58" fmla="*/ 1917 w 2545"/>
                <a:gd name="T59" fmla="*/ 838 h 862"/>
                <a:gd name="T60" fmla="*/ 2044 w 2545"/>
                <a:gd name="T61" fmla="*/ 735 h 862"/>
                <a:gd name="T62" fmla="*/ 2365 w 2545"/>
                <a:gd name="T63" fmla="*/ 753 h 862"/>
                <a:gd name="T64" fmla="*/ 2503 w 2545"/>
                <a:gd name="T65" fmla="*/ 456 h 862"/>
                <a:gd name="T66" fmla="*/ 2510 w 2545"/>
                <a:gd name="T67" fmla="*/ 255 h 862"/>
                <a:gd name="T68" fmla="*/ 2545 w 2545"/>
                <a:gd name="T69" fmla="*/ 68 h 862"/>
                <a:gd name="T70" fmla="*/ 2347 w 2545"/>
                <a:gd name="T71" fmla="*/ 128 h 862"/>
                <a:gd name="T72" fmla="*/ 2238 w 2545"/>
                <a:gd name="T73" fmla="*/ 227 h 862"/>
                <a:gd name="T74" fmla="*/ 1867 w 2545"/>
                <a:gd name="T75" fmla="*/ 322 h 862"/>
                <a:gd name="T76" fmla="*/ 1765 w 2545"/>
                <a:gd name="T77" fmla="*/ 432 h 862"/>
                <a:gd name="T78" fmla="*/ 1670 w 2545"/>
                <a:gd name="T79" fmla="*/ 432 h 862"/>
                <a:gd name="T80" fmla="*/ 1656 w 2545"/>
                <a:gd name="T81" fmla="*/ 382 h 862"/>
                <a:gd name="T82" fmla="*/ 1578 w 2545"/>
                <a:gd name="T83" fmla="*/ 287 h 862"/>
                <a:gd name="T84" fmla="*/ 1723 w 2545"/>
                <a:gd name="T85" fmla="*/ 86 h 862"/>
                <a:gd name="T86" fmla="*/ 1687 w 2545"/>
                <a:gd name="T87" fmla="*/ 51 h 862"/>
                <a:gd name="T88" fmla="*/ 1585 w 2545"/>
                <a:gd name="T89" fmla="*/ 15 h 862"/>
                <a:gd name="T90" fmla="*/ 1359 w 2545"/>
                <a:gd name="T91" fmla="*/ 178 h 862"/>
                <a:gd name="T92" fmla="*/ 1215 w 2545"/>
                <a:gd name="T93" fmla="*/ 238 h 862"/>
                <a:gd name="T94" fmla="*/ 1154 w 2545"/>
                <a:gd name="T95" fmla="*/ 185 h 862"/>
                <a:gd name="T96" fmla="*/ 1077 w 2545"/>
                <a:gd name="T97" fmla="*/ 195 h 862"/>
                <a:gd name="T98" fmla="*/ 1028 w 2545"/>
                <a:gd name="T99" fmla="*/ 14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45" h="862">
                  <a:moveTo>
                    <a:pt x="1028" y="142"/>
                  </a:moveTo>
                  <a:lnTo>
                    <a:pt x="893" y="227"/>
                  </a:lnTo>
                  <a:lnTo>
                    <a:pt x="706" y="44"/>
                  </a:lnTo>
                  <a:lnTo>
                    <a:pt x="275" y="0"/>
                  </a:lnTo>
                  <a:lnTo>
                    <a:pt x="248" y="75"/>
                  </a:lnTo>
                  <a:lnTo>
                    <a:pt x="290" y="195"/>
                  </a:lnTo>
                  <a:lnTo>
                    <a:pt x="205" y="382"/>
                  </a:lnTo>
                  <a:lnTo>
                    <a:pt x="120" y="414"/>
                  </a:lnTo>
                  <a:lnTo>
                    <a:pt x="0" y="519"/>
                  </a:lnTo>
                  <a:lnTo>
                    <a:pt x="89" y="566"/>
                  </a:lnTo>
                  <a:lnTo>
                    <a:pt x="113" y="636"/>
                  </a:lnTo>
                  <a:lnTo>
                    <a:pt x="120" y="686"/>
                  </a:lnTo>
                  <a:lnTo>
                    <a:pt x="188" y="763"/>
                  </a:lnTo>
                  <a:lnTo>
                    <a:pt x="198" y="831"/>
                  </a:lnTo>
                  <a:lnTo>
                    <a:pt x="258" y="838"/>
                  </a:lnTo>
                  <a:lnTo>
                    <a:pt x="325" y="820"/>
                  </a:lnTo>
                  <a:lnTo>
                    <a:pt x="350" y="771"/>
                  </a:lnTo>
                  <a:lnTo>
                    <a:pt x="410" y="704"/>
                  </a:lnTo>
                  <a:lnTo>
                    <a:pt x="442" y="710"/>
                  </a:lnTo>
                  <a:lnTo>
                    <a:pt x="512" y="668"/>
                  </a:lnTo>
                  <a:lnTo>
                    <a:pt x="738" y="492"/>
                  </a:lnTo>
                  <a:lnTo>
                    <a:pt x="841" y="576"/>
                  </a:lnTo>
                  <a:lnTo>
                    <a:pt x="985" y="619"/>
                  </a:lnTo>
                  <a:lnTo>
                    <a:pt x="1034" y="686"/>
                  </a:lnTo>
                  <a:lnTo>
                    <a:pt x="1094" y="661"/>
                  </a:lnTo>
                  <a:lnTo>
                    <a:pt x="1204" y="813"/>
                  </a:lnTo>
                  <a:lnTo>
                    <a:pt x="1373" y="686"/>
                  </a:lnTo>
                  <a:lnTo>
                    <a:pt x="1571" y="813"/>
                  </a:lnTo>
                  <a:lnTo>
                    <a:pt x="1638" y="862"/>
                  </a:lnTo>
                  <a:lnTo>
                    <a:pt x="1917" y="838"/>
                  </a:lnTo>
                  <a:lnTo>
                    <a:pt x="2044" y="735"/>
                  </a:lnTo>
                  <a:lnTo>
                    <a:pt x="2365" y="753"/>
                  </a:lnTo>
                  <a:lnTo>
                    <a:pt x="2503" y="456"/>
                  </a:lnTo>
                  <a:lnTo>
                    <a:pt x="2510" y="255"/>
                  </a:lnTo>
                  <a:lnTo>
                    <a:pt x="2545" y="68"/>
                  </a:lnTo>
                  <a:lnTo>
                    <a:pt x="2347" y="128"/>
                  </a:lnTo>
                  <a:lnTo>
                    <a:pt x="2238" y="227"/>
                  </a:lnTo>
                  <a:lnTo>
                    <a:pt x="1867" y="322"/>
                  </a:lnTo>
                  <a:lnTo>
                    <a:pt x="1765" y="432"/>
                  </a:lnTo>
                  <a:lnTo>
                    <a:pt x="1670" y="432"/>
                  </a:lnTo>
                  <a:lnTo>
                    <a:pt x="1656" y="382"/>
                  </a:lnTo>
                  <a:lnTo>
                    <a:pt x="1578" y="287"/>
                  </a:lnTo>
                  <a:lnTo>
                    <a:pt x="1723" y="86"/>
                  </a:lnTo>
                  <a:lnTo>
                    <a:pt x="1687" y="51"/>
                  </a:lnTo>
                  <a:lnTo>
                    <a:pt x="1585" y="15"/>
                  </a:lnTo>
                  <a:lnTo>
                    <a:pt x="1359" y="178"/>
                  </a:lnTo>
                  <a:lnTo>
                    <a:pt x="1215" y="238"/>
                  </a:lnTo>
                  <a:lnTo>
                    <a:pt x="1154" y="185"/>
                  </a:lnTo>
                  <a:lnTo>
                    <a:pt x="1077" y="195"/>
                  </a:lnTo>
                  <a:lnTo>
                    <a:pt x="1028" y="142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1" name="Freeform 107">
              <a:extLst>
                <a:ext uri="{FF2B5EF4-FFF2-40B4-BE49-F238E27FC236}">
                  <a16:creationId xmlns:a16="http://schemas.microsoft.com/office/drawing/2014/main" id="{7B68DD4C-4A5C-DE72-E296-766850364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877" y="2842580"/>
              <a:ext cx="330518" cy="198120"/>
            </a:xfrm>
            <a:custGeom>
              <a:avLst/>
              <a:gdLst>
                <a:gd name="T0" fmla="*/ 1450 w 1517"/>
                <a:gd name="T1" fmla="*/ 241 h 907"/>
                <a:gd name="T2" fmla="*/ 1263 w 1517"/>
                <a:gd name="T3" fmla="*/ 229 h 907"/>
                <a:gd name="T4" fmla="*/ 1076 w 1517"/>
                <a:gd name="T5" fmla="*/ 229 h 907"/>
                <a:gd name="T6" fmla="*/ 938 w 1517"/>
                <a:gd name="T7" fmla="*/ 145 h 907"/>
                <a:gd name="T8" fmla="*/ 882 w 1517"/>
                <a:gd name="T9" fmla="*/ 187 h 907"/>
                <a:gd name="T10" fmla="*/ 839 w 1517"/>
                <a:gd name="T11" fmla="*/ 363 h 907"/>
                <a:gd name="T12" fmla="*/ 786 w 1517"/>
                <a:gd name="T13" fmla="*/ 381 h 907"/>
                <a:gd name="T14" fmla="*/ 737 w 1517"/>
                <a:gd name="T15" fmla="*/ 314 h 907"/>
                <a:gd name="T16" fmla="*/ 599 w 1517"/>
                <a:gd name="T17" fmla="*/ 307 h 907"/>
                <a:gd name="T18" fmla="*/ 515 w 1517"/>
                <a:gd name="T19" fmla="*/ 265 h 907"/>
                <a:gd name="T20" fmla="*/ 515 w 1517"/>
                <a:gd name="T21" fmla="*/ 205 h 907"/>
                <a:gd name="T22" fmla="*/ 599 w 1517"/>
                <a:gd name="T23" fmla="*/ 60 h 907"/>
                <a:gd name="T24" fmla="*/ 599 w 1517"/>
                <a:gd name="T25" fmla="*/ 10 h 907"/>
                <a:gd name="T26" fmla="*/ 575 w 1517"/>
                <a:gd name="T27" fmla="*/ 0 h 907"/>
                <a:gd name="T28" fmla="*/ 373 w 1517"/>
                <a:gd name="T29" fmla="*/ 67 h 907"/>
                <a:gd name="T30" fmla="*/ 261 w 1517"/>
                <a:gd name="T31" fmla="*/ 169 h 907"/>
                <a:gd name="T32" fmla="*/ 76 w 1517"/>
                <a:gd name="T33" fmla="*/ 130 h 907"/>
                <a:gd name="T34" fmla="*/ 0 w 1517"/>
                <a:gd name="T35" fmla="*/ 363 h 907"/>
                <a:gd name="T36" fmla="*/ 77 w 1517"/>
                <a:gd name="T37" fmla="*/ 501 h 907"/>
                <a:gd name="T38" fmla="*/ 0 w 1517"/>
                <a:gd name="T39" fmla="*/ 617 h 907"/>
                <a:gd name="T40" fmla="*/ 49 w 1517"/>
                <a:gd name="T41" fmla="*/ 670 h 907"/>
                <a:gd name="T42" fmla="*/ 126 w 1517"/>
                <a:gd name="T43" fmla="*/ 660 h 907"/>
                <a:gd name="T44" fmla="*/ 187 w 1517"/>
                <a:gd name="T45" fmla="*/ 713 h 907"/>
                <a:gd name="T46" fmla="*/ 331 w 1517"/>
                <a:gd name="T47" fmla="*/ 653 h 907"/>
                <a:gd name="T48" fmla="*/ 557 w 1517"/>
                <a:gd name="T49" fmla="*/ 490 h 907"/>
                <a:gd name="T50" fmla="*/ 659 w 1517"/>
                <a:gd name="T51" fmla="*/ 526 h 907"/>
                <a:gd name="T52" fmla="*/ 695 w 1517"/>
                <a:gd name="T53" fmla="*/ 561 h 907"/>
                <a:gd name="T54" fmla="*/ 550 w 1517"/>
                <a:gd name="T55" fmla="*/ 762 h 907"/>
                <a:gd name="T56" fmla="*/ 628 w 1517"/>
                <a:gd name="T57" fmla="*/ 857 h 907"/>
                <a:gd name="T58" fmla="*/ 642 w 1517"/>
                <a:gd name="T59" fmla="*/ 907 h 907"/>
                <a:gd name="T60" fmla="*/ 737 w 1517"/>
                <a:gd name="T61" fmla="*/ 907 h 907"/>
                <a:gd name="T62" fmla="*/ 839 w 1517"/>
                <a:gd name="T63" fmla="*/ 797 h 907"/>
                <a:gd name="T64" fmla="*/ 1210 w 1517"/>
                <a:gd name="T65" fmla="*/ 702 h 907"/>
                <a:gd name="T66" fmla="*/ 1319 w 1517"/>
                <a:gd name="T67" fmla="*/ 603 h 907"/>
                <a:gd name="T68" fmla="*/ 1517 w 1517"/>
                <a:gd name="T69" fmla="*/ 543 h 907"/>
                <a:gd name="T70" fmla="*/ 1450 w 1517"/>
                <a:gd name="T71" fmla="*/ 241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17" h="907">
                  <a:moveTo>
                    <a:pt x="1450" y="241"/>
                  </a:moveTo>
                  <a:lnTo>
                    <a:pt x="1263" y="229"/>
                  </a:lnTo>
                  <a:lnTo>
                    <a:pt x="1076" y="229"/>
                  </a:lnTo>
                  <a:lnTo>
                    <a:pt x="938" y="145"/>
                  </a:lnTo>
                  <a:lnTo>
                    <a:pt x="882" y="187"/>
                  </a:lnTo>
                  <a:lnTo>
                    <a:pt x="839" y="363"/>
                  </a:lnTo>
                  <a:lnTo>
                    <a:pt x="786" y="381"/>
                  </a:lnTo>
                  <a:lnTo>
                    <a:pt x="737" y="314"/>
                  </a:lnTo>
                  <a:lnTo>
                    <a:pt x="599" y="307"/>
                  </a:lnTo>
                  <a:lnTo>
                    <a:pt x="515" y="265"/>
                  </a:lnTo>
                  <a:lnTo>
                    <a:pt x="515" y="205"/>
                  </a:lnTo>
                  <a:lnTo>
                    <a:pt x="599" y="60"/>
                  </a:lnTo>
                  <a:lnTo>
                    <a:pt x="599" y="10"/>
                  </a:lnTo>
                  <a:lnTo>
                    <a:pt x="575" y="0"/>
                  </a:lnTo>
                  <a:lnTo>
                    <a:pt x="373" y="67"/>
                  </a:lnTo>
                  <a:lnTo>
                    <a:pt x="261" y="169"/>
                  </a:lnTo>
                  <a:lnTo>
                    <a:pt x="76" y="130"/>
                  </a:lnTo>
                  <a:lnTo>
                    <a:pt x="0" y="363"/>
                  </a:lnTo>
                  <a:lnTo>
                    <a:pt x="77" y="501"/>
                  </a:lnTo>
                  <a:lnTo>
                    <a:pt x="0" y="617"/>
                  </a:lnTo>
                  <a:lnTo>
                    <a:pt x="49" y="670"/>
                  </a:lnTo>
                  <a:lnTo>
                    <a:pt x="126" y="660"/>
                  </a:lnTo>
                  <a:lnTo>
                    <a:pt x="187" y="713"/>
                  </a:lnTo>
                  <a:lnTo>
                    <a:pt x="331" y="653"/>
                  </a:lnTo>
                  <a:lnTo>
                    <a:pt x="557" y="490"/>
                  </a:lnTo>
                  <a:lnTo>
                    <a:pt x="659" y="526"/>
                  </a:lnTo>
                  <a:lnTo>
                    <a:pt x="695" y="561"/>
                  </a:lnTo>
                  <a:lnTo>
                    <a:pt x="550" y="762"/>
                  </a:lnTo>
                  <a:lnTo>
                    <a:pt x="628" y="857"/>
                  </a:lnTo>
                  <a:lnTo>
                    <a:pt x="642" y="907"/>
                  </a:lnTo>
                  <a:lnTo>
                    <a:pt x="737" y="907"/>
                  </a:lnTo>
                  <a:lnTo>
                    <a:pt x="839" y="797"/>
                  </a:lnTo>
                  <a:lnTo>
                    <a:pt x="1210" y="702"/>
                  </a:lnTo>
                  <a:lnTo>
                    <a:pt x="1319" y="603"/>
                  </a:lnTo>
                  <a:lnTo>
                    <a:pt x="1517" y="543"/>
                  </a:lnTo>
                  <a:lnTo>
                    <a:pt x="1450" y="241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2" name="Freeform 108">
              <a:extLst>
                <a:ext uri="{FF2B5EF4-FFF2-40B4-BE49-F238E27FC236}">
                  <a16:creationId xmlns:a16="http://schemas.microsoft.com/office/drawing/2014/main" id="{500E37E5-E898-75CC-F812-EBE0A4E2D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897" y="2552067"/>
              <a:ext cx="342900" cy="443865"/>
            </a:xfrm>
            <a:custGeom>
              <a:avLst/>
              <a:gdLst>
                <a:gd name="T0" fmla="*/ 1574 w 1574"/>
                <a:gd name="T1" fmla="*/ 832 h 2033"/>
                <a:gd name="T2" fmla="*/ 1507 w 1574"/>
                <a:gd name="T3" fmla="*/ 791 h 2033"/>
                <a:gd name="T4" fmla="*/ 1320 w 1574"/>
                <a:gd name="T5" fmla="*/ 579 h 2033"/>
                <a:gd name="T6" fmla="*/ 787 w 1574"/>
                <a:gd name="T7" fmla="*/ 156 h 2033"/>
                <a:gd name="T8" fmla="*/ 441 w 1574"/>
                <a:gd name="T9" fmla="*/ 0 h 2033"/>
                <a:gd name="T10" fmla="*/ 35 w 1574"/>
                <a:gd name="T11" fmla="*/ 36 h 2033"/>
                <a:gd name="T12" fmla="*/ 0 w 1574"/>
                <a:gd name="T13" fmla="*/ 145 h 2033"/>
                <a:gd name="T14" fmla="*/ 35 w 1574"/>
                <a:gd name="T15" fmla="*/ 198 h 2033"/>
                <a:gd name="T16" fmla="*/ 7 w 1574"/>
                <a:gd name="T17" fmla="*/ 240 h 2033"/>
                <a:gd name="T18" fmla="*/ 109 w 1574"/>
                <a:gd name="T19" fmla="*/ 526 h 2033"/>
                <a:gd name="T20" fmla="*/ 60 w 1574"/>
                <a:gd name="T21" fmla="*/ 664 h 2033"/>
                <a:gd name="T22" fmla="*/ 78 w 1574"/>
                <a:gd name="T23" fmla="*/ 749 h 2033"/>
                <a:gd name="T24" fmla="*/ 109 w 1574"/>
                <a:gd name="T25" fmla="*/ 985 h 2033"/>
                <a:gd name="T26" fmla="*/ 205 w 1574"/>
                <a:gd name="T27" fmla="*/ 1416 h 2033"/>
                <a:gd name="T28" fmla="*/ 339 w 1574"/>
                <a:gd name="T29" fmla="*/ 1603 h 2033"/>
                <a:gd name="T30" fmla="*/ 264 w 1574"/>
                <a:gd name="T31" fmla="*/ 1806 h 2033"/>
                <a:gd name="T32" fmla="*/ 695 w 1574"/>
                <a:gd name="T33" fmla="*/ 1850 h 2033"/>
                <a:gd name="T34" fmla="*/ 882 w 1574"/>
                <a:gd name="T35" fmla="*/ 2033 h 2033"/>
                <a:gd name="T36" fmla="*/ 1017 w 1574"/>
                <a:gd name="T37" fmla="*/ 1948 h 2033"/>
                <a:gd name="T38" fmla="*/ 1094 w 1574"/>
                <a:gd name="T39" fmla="*/ 1832 h 2033"/>
                <a:gd name="T40" fmla="*/ 1017 w 1574"/>
                <a:gd name="T41" fmla="*/ 1694 h 2033"/>
                <a:gd name="T42" fmla="*/ 1093 w 1574"/>
                <a:gd name="T43" fmla="*/ 1461 h 2033"/>
                <a:gd name="T44" fmla="*/ 1136 w 1574"/>
                <a:gd name="T45" fmla="*/ 1331 h 2033"/>
                <a:gd name="T46" fmla="*/ 1204 w 1574"/>
                <a:gd name="T47" fmla="*/ 1331 h 2033"/>
                <a:gd name="T48" fmla="*/ 1390 w 1574"/>
                <a:gd name="T49" fmla="*/ 1027 h 2033"/>
                <a:gd name="T50" fmla="*/ 1574 w 1574"/>
                <a:gd name="T51" fmla="*/ 833 h 2033"/>
                <a:gd name="T52" fmla="*/ 1574 w 1574"/>
                <a:gd name="T53" fmla="*/ 832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74" h="2033">
                  <a:moveTo>
                    <a:pt x="1574" y="832"/>
                  </a:moveTo>
                  <a:lnTo>
                    <a:pt x="1507" y="791"/>
                  </a:lnTo>
                  <a:lnTo>
                    <a:pt x="1320" y="579"/>
                  </a:lnTo>
                  <a:lnTo>
                    <a:pt x="787" y="156"/>
                  </a:lnTo>
                  <a:lnTo>
                    <a:pt x="441" y="0"/>
                  </a:lnTo>
                  <a:lnTo>
                    <a:pt x="35" y="36"/>
                  </a:lnTo>
                  <a:lnTo>
                    <a:pt x="0" y="145"/>
                  </a:lnTo>
                  <a:lnTo>
                    <a:pt x="35" y="198"/>
                  </a:lnTo>
                  <a:lnTo>
                    <a:pt x="7" y="240"/>
                  </a:lnTo>
                  <a:lnTo>
                    <a:pt x="109" y="526"/>
                  </a:lnTo>
                  <a:lnTo>
                    <a:pt x="60" y="664"/>
                  </a:lnTo>
                  <a:lnTo>
                    <a:pt x="78" y="749"/>
                  </a:lnTo>
                  <a:lnTo>
                    <a:pt x="109" y="985"/>
                  </a:lnTo>
                  <a:lnTo>
                    <a:pt x="205" y="1416"/>
                  </a:lnTo>
                  <a:lnTo>
                    <a:pt x="339" y="1603"/>
                  </a:lnTo>
                  <a:lnTo>
                    <a:pt x="264" y="1806"/>
                  </a:lnTo>
                  <a:lnTo>
                    <a:pt x="695" y="1850"/>
                  </a:lnTo>
                  <a:lnTo>
                    <a:pt x="882" y="2033"/>
                  </a:lnTo>
                  <a:lnTo>
                    <a:pt x="1017" y="1948"/>
                  </a:lnTo>
                  <a:lnTo>
                    <a:pt x="1094" y="1832"/>
                  </a:lnTo>
                  <a:lnTo>
                    <a:pt x="1017" y="1694"/>
                  </a:lnTo>
                  <a:lnTo>
                    <a:pt x="1093" y="1461"/>
                  </a:lnTo>
                  <a:lnTo>
                    <a:pt x="1136" y="1331"/>
                  </a:lnTo>
                  <a:lnTo>
                    <a:pt x="1204" y="1331"/>
                  </a:lnTo>
                  <a:lnTo>
                    <a:pt x="1390" y="1027"/>
                  </a:lnTo>
                  <a:lnTo>
                    <a:pt x="1574" y="833"/>
                  </a:lnTo>
                  <a:lnTo>
                    <a:pt x="1574" y="832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3" name="Freeform 109">
              <a:extLst>
                <a:ext uri="{FF2B5EF4-FFF2-40B4-BE49-F238E27FC236}">
                  <a16:creationId xmlns:a16="http://schemas.microsoft.com/office/drawing/2014/main" id="{1154C551-7D81-B78F-B614-67D97EB52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022" y="2733995"/>
              <a:ext cx="299085" cy="191453"/>
            </a:xfrm>
            <a:custGeom>
              <a:avLst/>
              <a:gdLst>
                <a:gd name="T0" fmla="*/ 0 w 1374"/>
                <a:gd name="T1" fmla="*/ 629 h 880"/>
                <a:gd name="T2" fmla="*/ 43 w 1374"/>
                <a:gd name="T3" fmla="*/ 499 h 880"/>
                <a:gd name="T4" fmla="*/ 111 w 1374"/>
                <a:gd name="T5" fmla="*/ 499 h 880"/>
                <a:gd name="T6" fmla="*/ 297 w 1374"/>
                <a:gd name="T7" fmla="*/ 195 h 880"/>
                <a:gd name="T8" fmla="*/ 481 w 1374"/>
                <a:gd name="T9" fmla="*/ 1 h 880"/>
                <a:gd name="T10" fmla="*/ 481 w 1374"/>
                <a:gd name="T11" fmla="*/ 0 h 880"/>
                <a:gd name="T12" fmla="*/ 661 w 1374"/>
                <a:gd name="T13" fmla="*/ 111 h 880"/>
                <a:gd name="T14" fmla="*/ 873 w 1374"/>
                <a:gd name="T15" fmla="*/ 185 h 880"/>
                <a:gd name="T16" fmla="*/ 1169 w 1374"/>
                <a:gd name="T17" fmla="*/ 195 h 880"/>
                <a:gd name="T18" fmla="*/ 1279 w 1374"/>
                <a:gd name="T19" fmla="*/ 305 h 880"/>
                <a:gd name="T20" fmla="*/ 1374 w 1374"/>
                <a:gd name="T21" fmla="*/ 740 h 880"/>
                <a:gd name="T22" fmla="*/ 1187 w 1374"/>
                <a:gd name="T23" fmla="*/ 728 h 880"/>
                <a:gd name="T24" fmla="*/ 1000 w 1374"/>
                <a:gd name="T25" fmla="*/ 728 h 880"/>
                <a:gd name="T26" fmla="*/ 862 w 1374"/>
                <a:gd name="T27" fmla="*/ 644 h 880"/>
                <a:gd name="T28" fmla="*/ 806 w 1374"/>
                <a:gd name="T29" fmla="*/ 686 h 880"/>
                <a:gd name="T30" fmla="*/ 763 w 1374"/>
                <a:gd name="T31" fmla="*/ 862 h 880"/>
                <a:gd name="T32" fmla="*/ 710 w 1374"/>
                <a:gd name="T33" fmla="*/ 880 h 880"/>
                <a:gd name="T34" fmla="*/ 661 w 1374"/>
                <a:gd name="T35" fmla="*/ 813 h 880"/>
                <a:gd name="T36" fmla="*/ 523 w 1374"/>
                <a:gd name="T37" fmla="*/ 806 h 880"/>
                <a:gd name="T38" fmla="*/ 439 w 1374"/>
                <a:gd name="T39" fmla="*/ 764 h 880"/>
                <a:gd name="T40" fmla="*/ 439 w 1374"/>
                <a:gd name="T41" fmla="*/ 704 h 880"/>
                <a:gd name="T42" fmla="*/ 523 w 1374"/>
                <a:gd name="T43" fmla="*/ 559 h 880"/>
                <a:gd name="T44" fmla="*/ 523 w 1374"/>
                <a:gd name="T45" fmla="*/ 509 h 880"/>
                <a:gd name="T46" fmla="*/ 499 w 1374"/>
                <a:gd name="T47" fmla="*/ 499 h 880"/>
                <a:gd name="T48" fmla="*/ 297 w 1374"/>
                <a:gd name="T49" fmla="*/ 566 h 880"/>
                <a:gd name="T50" fmla="*/ 185 w 1374"/>
                <a:gd name="T51" fmla="*/ 668 h 880"/>
                <a:gd name="T52" fmla="*/ 0 w 1374"/>
                <a:gd name="T53" fmla="*/ 629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4" h="880">
                  <a:moveTo>
                    <a:pt x="0" y="629"/>
                  </a:moveTo>
                  <a:lnTo>
                    <a:pt x="43" y="499"/>
                  </a:lnTo>
                  <a:lnTo>
                    <a:pt x="111" y="499"/>
                  </a:lnTo>
                  <a:lnTo>
                    <a:pt x="297" y="195"/>
                  </a:lnTo>
                  <a:lnTo>
                    <a:pt x="481" y="1"/>
                  </a:lnTo>
                  <a:lnTo>
                    <a:pt x="481" y="0"/>
                  </a:lnTo>
                  <a:lnTo>
                    <a:pt x="661" y="111"/>
                  </a:lnTo>
                  <a:lnTo>
                    <a:pt x="873" y="185"/>
                  </a:lnTo>
                  <a:lnTo>
                    <a:pt x="1169" y="195"/>
                  </a:lnTo>
                  <a:lnTo>
                    <a:pt x="1279" y="305"/>
                  </a:lnTo>
                  <a:lnTo>
                    <a:pt x="1374" y="740"/>
                  </a:lnTo>
                  <a:lnTo>
                    <a:pt x="1187" y="728"/>
                  </a:lnTo>
                  <a:lnTo>
                    <a:pt x="1000" y="728"/>
                  </a:lnTo>
                  <a:lnTo>
                    <a:pt x="862" y="644"/>
                  </a:lnTo>
                  <a:lnTo>
                    <a:pt x="806" y="686"/>
                  </a:lnTo>
                  <a:lnTo>
                    <a:pt x="763" y="862"/>
                  </a:lnTo>
                  <a:lnTo>
                    <a:pt x="710" y="880"/>
                  </a:lnTo>
                  <a:lnTo>
                    <a:pt x="661" y="813"/>
                  </a:lnTo>
                  <a:lnTo>
                    <a:pt x="523" y="806"/>
                  </a:lnTo>
                  <a:lnTo>
                    <a:pt x="439" y="764"/>
                  </a:lnTo>
                  <a:lnTo>
                    <a:pt x="439" y="704"/>
                  </a:lnTo>
                  <a:lnTo>
                    <a:pt x="523" y="559"/>
                  </a:lnTo>
                  <a:lnTo>
                    <a:pt x="523" y="509"/>
                  </a:lnTo>
                  <a:lnTo>
                    <a:pt x="499" y="499"/>
                  </a:lnTo>
                  <a:lnTo>
                    <a:pt x="297" y="566"/>
                  </a:lnTo>
                  <a:lnTo>
                    <a:pt x="185" y="668"/>
                  </a:lnTo>
                  <a:lnTo>
                    <a:pt x="0" y="629"/>
                  </a:lnTo>
                  <a:close/>
                </a:path>
              </a:pathLst>
            </a:custGeom>
            <a:solidFill>
              <a:srgbClr val="005DB9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4" name="Freeform 110">
              <a:extLst>
                <a:ext uri="{FF2B5EF4-FFF2-40B4-BE49-F238E27FC236}">
                  <a16:creationId xmlns:a16="http://schemas.microsoft.com/office/drawing/2014/main" id="{578BEF07-180F-FFD6-FF46-F544A4CD6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992" y="4246564"/>
              <a:ext cx="515303" cy="367665"/>
            </a:xfrm>
            <a:custGeom>
              <a:avLst/>
              <a:gdLst>
                <a:gd name="T0" fmla="*/ 2169 w 2364"/>
                <a:gd name="T1" fmla="*/ 1452 h 1685"/>
                <a:gd name="T2" fmla="*/ 2050 w 2364"/>
                <a:gd name="T3" fmla="*/ 1431 h 1685"/>
                <a:gd name="T4" fmla="*/ 1814 w 2364"/>
                <a:gd name="T5" fmla="*/ 1505 h 1685"/>
                <a:gd name="T6" fmla="*/ 1736 w 2364"/>
                <a:gd name="T7" fmla="*/ 1456 h 1685"/>
                <a:gd name="T8" fmla="*/ 1634 w 2364"/>
                <a:gd name="T9" fmla="*/ 1421 h 1685"/>
                <a:gd name="T10" fmla="*/ 1524 w 2364"/>
                <a:gd name="T11" fmla="*/ 1449 h 1685"/>
                <a:gd name="T12" fmla="*/ 1440 w 2364"/>
                <a:gd name="T13" fmla="*/ 1431 h 1685"/>
                <a:gd name="T14" fmla="*/ 1355 w 2364"/>
                <a:gd name="T15" fmla="*/ 1516 h 1685"/>
                <a:gd name="T16" fmla="*/ 1210 w 2364"/>
                <a:gd name="T17" fmla="*/ 1534 h 1685"/>
                <a:gd name="T18" fmla="*/ 1178 w 2364"/>
                <a:gd name="T19" fmla="*/ 1583 h 1685"/>
                <a:gd name="T20" fmla="*/ 1178 w 2364"/>
                <a:gd name="T21" fmla="*/ 1650 h 1685"/>
                <a:gd name="T22" fmla="*/ 1119 w 2364"/>
                <a:gd name="T23" fmla="*/ 1685 h 1685"/>
                <a:gd name="T24" fmla="*/ 882 w 2364"/>
                <a:gd name="T25" fmla="*/ 1625 h 1685"/>
                <a:gd name="T26" fmla="*/ 713 w 2364"/>
                <a:gd name="T27" fmla="*/ 1565 h 1685"/>
                <a:gd name="T28" fmla="*/ 459 w 2364"/>
                <a:gd name="T29" fmla="*/ 1534 h 1685"/>
                <a:gd name="T30" fmla="*/ 318 w 2364"/>
                <a:gd name="T31" fmla="*/ 1523 h 1685"/>
                <a:gd name="T32" fmla="*/ 247 w 2364"/>
                <a:gd name="T33" fmla="*/ 1329 h 1685"/>
                <a:gd name="T34" fmla="*/ 169 w 2364"/>
                <a:gd name="T35" fmla="*/ 1287 h 1685"/>
                <a:gd name="T36" fmla="*/ 42 w 2364"/>
                <a:gd name="T37" fmla="*/ 1293 h 1685"/>
                <a:gd name="T38" fmla="*/ 0 w 2364"/>
                <a:gd name="T39" fmla="*/ 1269 h 1685"/>
                <a:gd name="T40" fmla="*/ 49 w 2364"/>
                <a:gd name="T41" fmla="*/ 1008 h 1685"/>
                <a:gd name="T42" fmla="*/ 102 w 2364"/>
                <a:gd name="T43" fmla="*/ 828 h 1685"/>
                <a:gd name="T44" fmla="*/ 92 w 2364"/>
                <a:gd name="T45" fmla="*/ 771 h 1685"/>
                <a:gd name="T46" fmla="*/ 92 w 2364"/>
                <a:gd name="T47" fmla="*/ 644 h 1685"/>
                <a:gd name="T48" fmla="*/ 169 w 2364"/>
                <a:gd name="T49" fmla="*/ 591 h 1685"/>
                <a:gd name="T50" fmla="*/ 219 w 2364"/>
                <a:gd name="T51" fmla="*/ 390 h 1685"/>
                <a:gd name="T52" fmla="*/ 321 w 2364"/>
                <a:gd name="T53" fmla="*/ 288 h 1685"/>
                <a:gd name="T54" fmla="*/ 339 w 2364"/>
                <a:gd name="T55" fmla="*/ 185 h 1685"/>
                <a:gd name="T56" fmla="*/ 600 w 2364"/>
                <a:gd name="T57" fmla="*/ 0 h 1685"/>
                <a:gd name="T58" fmla="*/ 677 w 2364"/>
                <a:gd name="T59" fmla="*/ 51 h 1685"/>
                <a:gd name="T60" fmla="*/ 872 w 2364"/>
                <a:gd name="T61" fmla="*/ 58 h 1685"/>
                <a:gd name="T62" fmla="*/ 1009 w 2364"/>
                <a:gd name="T63" fmla="*/ 58 h 1685"/>
                <a:gd name="T64" fmla="*/ 1221 w 2364"/>
                <a:gd name="T65" fmla="*/ 65 h 1685"/>
                <a:gd name="T66" fmla="*/ 1475 w 2364"/>
                <a:gd name="T67" fmla="*/ 192 h 1685"/>
                <a:gd name="T68" fmla="*/ 1669 w 2364"/>
                <a:gd name="T69" fmla="*/ 192 h 1685"/>
                <a:gd name="T70" fmla="*/ 1821 w 2364"/>
                <a:gd name="T71" fmla="*/ 362 h 1685"/>
                <a:gd name="T72" fmla="*/ 1845 w 2364"/>
                <a:gd name="T73" fmla="*/ 591 h 1685"/>
                <a:gd name="T74" fmla="*/ 1955 w 2364"/>
                <a:gd name="T75" fmla="*/ 771 h 1685"/>
                <a:gd name="T76" fmla="*/ 1923 w 2364"/>
                <a:gd name="T77" fmla="*/ 828 h 1685"/>
                <a:gd name="T78" fmla="*/ 1955 w 2364"/>
                <a:gd name="T79" fmla="*/ 888 h 1685"/>
                <a:gd name="T80" fmla="*/ 2177 w 2364"/>
                <a:gd name="T81" fmla="*/ 905 h 1685"/>
                <a:gd name="T82" fmla="*/ 2195 w 2364"/>
                <a:gd name="T83" fmla="*/ 1057 h 1685"/>
                <a:gd name="T84" fmla="*/ 2269 w 2364"/>
                <a:gd name="T85" fmla="*/ 1015 h 1685"/>
                <a:gd name="T86" fmla="*/ 2329 w 2364"/>
                <a:gd name="T87" fmla="*/ 1075 h 1685"/>
                <a:gd name="T88" fmla="*/ 2329 w 2364"/>
                <a:gd name="T89" fmla="*/ 1092 h 1685"/>
                <a:gd name="T90" fmla="*/ 2364 w 2364"/>
                <a:gd name="T91" fmla="*/ 1124 h 1685"/>
                <a:gd name="T92" fmla="*/ 2311 w 2364"/>
                <a:gd name="T93" fmla="*/ 1195 h 1685"/>
                <a:gd name="T94" fmla="*/ 2209 w 2364"/>
                <a:gd name="T95" fmla="*/ 1202 h 1685"/>
                <a:gd name="T96" fmla="*/ 2142 w 2364"/>
                <a:gd name="T97" fmla="*/ 1226 h 1685"/>
                <a:gd name="T98" fmla="*/ 2124 w 2364"/>
                <a:gd name="T99" fmla="*/ 1244 h 1685"/>
                <a:gd name="T100" fmla="*/ 2209 w 2364"/>
                <a:gd name="T101" fmla="*/ 1311 h 1685"/>
                <a:gd name="T102" fmla="*/ 2168 w 2364"/>
                <a:gd name="T103" fmla="*/ 1452 h 1685"/>
                <a:gd name="T104" fmla="*/ 2169 w 2364"/>
                <a:gd name="T105" fmla="*/ 1452 h 1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64" h="1685">
                  <a:moveTo>
                    <a:pt x="2169" y="1452"/>
                  </a:moveTo>
                  <a:lnTo>
                    <a:pt x="2050" y="1431"/>
                  </a:lnTo>
                  <a:lnTo>
                    <a:pt x="1814" y="1505"/>
                  </a:lnTo>
                  <a:lnTo>
                    <a:pt x="1736" y="1456"/>
                  </a:lnTo>
                  <a:lnTo>
                    <a:pt x="1634" y="1421"/>
                  </a:lnTo>
                  <a:lnTo>
                    <a:pt x="1524" y="1449"/>
                  </a:lnTo>
                  <a:lnTo>
                    <a:pt x="1440" y="1431"/>
                  </a:lnTo>
                  <a:lnTo>
                    <a:pt x="1355" y="1516"/>
                  </a:lnTo>
                  <a:lnTo>
                    <a:pt x="1210" y="1534"/>
                  </a:lnTo>
                  <a:lnTo>
                    <a:pt x="1178" y="1583"/>
                  </a:lnTo>
                  <a:lnTo>
                    <a:pt x="1178" y="1650"/>
                  </a:lnTo>
                  <a:lnTo>
                    <a:pt x="1119" y="1685"/>
                  </a:lnTo>
                  <a:lnTo>
                    <a:pt x="882" y="1625"/>
                  </a:lnTo>
                  <a:lnTo>
                    <a:pt x="713" y="1565"/>
                  </a:lnTo>
                  <a:lnTo>
                    <a:pt x="459" y="1534"/>
                  </a:lnTo>
                  <a:lnTo>
                    <a:pt x="318" y="1523"/>
                  </a:lnTo>
                  <a:lnTo>
                    <a:pt x="247" y="1329"/>
                  </a:lnTo>
                  <a:lnTo>
                    <a:pt x="169" y="1287"/>
                  </a:lnTo>
                  <a:lnTo>
                    <a:pt x="42" y="1293"/>
                  </a:lnTo>
                  <a:lnTo>
                    <a:pt x="0" y="1269"/>
                  </a:lnTo>
                  <a:lnTo>
                    <a:pt x="49" y="1008"/>
                  </a:lnTo>
                  <a:lnTo>
                    <a:pt x="102" y="828"/>
                  </a:lnTo>
                  <a:lnTo>
                    <a:pt x="92" y="771"/>
                  </a:lnTo>
                  <a:lnTo>
                    <a:pt x="92" y="644"/>
                  </a:lnTo>
                  <a:lnTo>
                    <a:pt x="169" y="591"/>
                  </a:lnTo>
                  <a:lnTo>
                    <a:pt x="219" y="390"/>
                  </a:lnTo>
                  <a:lnTo>
                    <a:pt x="321" y="288"/>
                  </a:lnTo>
                  <a:lnTo>
                    <a:pt x="339" y="185"/>
                  </a:lnTo>
                  <a:lnTo>
                    <a:pt x="600" y="0"/>
                  </a:lnTo>
                  <a:lnTo>
                    <a:pt x="677" y="51"/>
                  </a:lnTo>
                  <a:lnTo>
                    <a:pt x="872" y="58"/>
                  </a:lnTo>
                  <a:lnTo>
                    <a:pt x="1009" y="58"/>
                  </a:lnTo>
                  <a:lnTo>
                    <a:pt x="1221" y="65"/>
                  </a:lnTo>
                  <a:lnTo>
                    <a:pt x="1475" y="192"/>
                  </a:lnTo>
                  <a:lnTo>
                    <a:pt x="1669" y="192"/>
                  </a:lnTo>
                  <a:lnTo>
                    <a:pt x="1821" y="362"/>
                  </a:lnTo>
                  <a:lnTo>
                    <a:pt x="1845" y="591"/>
                  </a:lnTo>
                  <a:lnTo>
                    <a:pt x="1955" y="771"/>
                  </a:lnTo>
                  <a:lnTo>
                    <a:pt x="1923" y="828"/>
                  </a:lnTo>
                  <a:lnTo>
                    <a:pt x="1955" y="888"/>
                  </a:lnTo>
                  <a:lnTo>
                    <a:pt x="2177" y="905"/>
                  </a:lnTo>
                  <a:lnTo>
                    <a:pt x="2195" y="1057"/>
                  </a:lnTo>
                  <a:lnTo>
                    <a:pt x="2269" y="1015"/>
                  </a:lnTo>
                  <a:lnTo>
                    <a:pt x="2329" y="1075"/>
                  </a:lnTo>
                  <a:lnTo>
                    <a:pt x="2329" y="1092"/>
                  </a:lnTo>
                  <a:lnTo>
                    <a:pt x="2364" y="1124"/>
                  </a:lnTo>
                  <a:lnTo>
                    <a:pt x="2311" y="1195"/>
                  </a:lnTo>
                  <a:lnTo>
                    <a:pt x="2209" y="1202"/>
                  </a:lnTo>
                  <a:lnTo>
                    <a:pt x="2142" y="1226"/>
                  </a:lnTo>
                  <a:lnTo>
                    <a:pt x="2124" y="1244"/>
                  </a:lnTo>
                  <a:lnTo>
                    <a:pt x="2209" y="1311"/>
                  </a:lnTo>
                  <a:lnTo>
                    <a:pt x="2168" y="1452"/>
                  </a:lnTo>
                  <a:lnTo>
                    <a:pt x="2169" y="1452"/>
                  </a:lnTo>
                  <a:close/>
                </a:path>
              </a:pathLst>
            </a:custGeom>
            <a:solidFill>
              <a:srgbClr val="ABD5FF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5" name="Freeform 111">
              <a:extLst>
                <a:ext uri="{FF2B5EF4-FFF2-40B4-BE49-F238E27FC236}">
                  <a16:creationId xmlns:a16="http://schemas.microsoft.com/office/drawing/2014/main" id="{19F07982-6821-99CD-2241-3142F0317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047" y="4557079"/>
              <a:ext cx="413385" cy="289560"/>
            </a:xfrm>
            <a:custGeom>
              <a:avLst/>
              <a:gdLst>
                <a:gd name="T0" fmla="*/ 0 w 1898"/>
                <a:gd name="T1" fmla="*/ 458 h 1330"/>
                <a:gd name="T2" fmla="*/ 43 w 1898"/>
                <a:gd name="T3" fmla="*/ 324 h 1330"/>
                <a:gd name="T4" fmla="*/ 47 w 1898"/>
                <a:gd name="T5" fmla="*/ 102 h 1330"/>
                <a:gd name="T6" fmla="*/ 188 w 1898"/>
                <a:gd name="T7" fmla="*/ 113 h 1330"/>
                <a:gd name="T8" fmla="*/ 442 w 1898"/>
                <a:gd name="T9" fmla="*/ 144 h 1330"/>
                <a:gd name="T10" fmla="*/ 611 w 1898"/>
                <a:gd name="T11" fmla="*/ 204 h 1330"/>
                <a:gd name="T12" fmla="*/ 848 w 1898"/>
                <a:gd name="T13" fmla="*/ 264 h 1330"/>
                <a:gd name="T14" fmla="*/ 907 w 1898"/>
                <a:gd name="T15" fmla="*/ 229 h 1330"/>
                <a:gd name="T16" fmla="*/ 907 w 1898"/>
                <a:gd name="T17" fmla="*/ 162 h 1330"/>
                <a:gd name="T18" fmla="*/ 939 w 1898"/>
                <a:gd name="T19" fmla="*/ 113 h 1330"/>
                <a:gd name="T20" fmla="*/ 1084 w 1898"/>
                <a:gd name="T21" fmla="*/ 95 h 1330"/>
                <a:gd name="T22" fmla="*/ 1169 w 1898"/>
                <a:gd name="T23" fmla="*/ 10 h 1330"/>
                <a:gd name="T24" fmla="*/ 1253 w 1898"/>
                <a:gd name="T25" fmla="*/ 28 h 1330"/>
                <a:gd name="T26" fmla="*/ 1363 w 1898"/>
                <a:gd name="T27" fmla="*/ 0 h 1330"/>
                <a:gd name="T28" fmla="*/ 1465 w 1898"/>
                <a:gd name="T29" fmla="*/ 35 h 1330"/>
                <a:gd name="T30" fmla="*/ 1543 w 1898"/>
                <a:gd name="T31" fmla="*/ 84 h 1330"/>
                <a:gd name="T32" fmla="*/ 1779 w 1898"/>
                <a:gd name="T33" fmla="*/ 10 h 1330"/>
                <a:gd name="T34" fmla="*/ 1898 w 1898"/>
                <a:gd name="T35" fmla="*/ 31 h 1330"/>
                <a:gd name="T36" fmla="*/ 1897 w 1898"/>
                <a:gd name="T37" fmla="*/ 31 h 1330"/>
                <a:gd name="T38" fmla="*/ 1881 w 1898"/>
                <a:gd name="T39" fmla="*/ 84 h 1330"/>
                <a:gd name="T40" fmla="*/ 1821 w 1898"/>
                <a:gd name="T41" fmla="*/ 155 h 1330"/>
                <a:gd name="T42" fmla="*/ 1853 w 1898"/>
                <a:gd name="T43" fmla="*/ 254 h 1330"/>
                <a:gd name="T44" fmla="*/ 1853 w 1898"/>
                <a:gd name="T45" fmla="*/ 409 h 1330"/>
                <a:gd name="T46" fmla="*/ 1853 w 1898"/>
                <a:gd name="T47" fmla="*/ 578 h 1330"/>
                <a:gd name="T48" fmla="*/ 1821 w 1898"/>
                <a:gd name="T49" fmla="*/ 705 h 1330"/>
                <a:gd name="T50" fmla="*/ 1804 w 1898"/>
                <a:gd name="T51" fmla="*/ 973 h 1330"/>
                <a:gd name="T52" fmla="*/ 1754 w 1898"/>
                <a:gd name="T53" fmla="*/ 1033 h 1330"/>
                <a:gd name="T54" fmla="*/ 1754 w 1898"/>
                <a:gd name="T55" fmla="*/ 1076 h 1330"/>
                <a:gd name="T56" fmla="*/ 1447 w 1898"/>
                <a:gd name="T57" fmla="*/ 1330 h 1330"/>
                <a:gd name="T58" fmla="*/ 1387 w 1898"/>
                <a:gd name="T59" fmla="*/ 1298 h 1330"/>
                <a:gd name="T60" fmla="*/ 1313 w 1898"/>
                <a:gd name="T61" fmla="*/ 1330 h 1330"/>
                <a:gd name="T62" fmla="*/ 1278 w 1898"/>
                <a:gd name="T63" fmla="*/ 1298 h 1330"/>
                <a:gd name="T64" fmla="*/ 1356 w 1898"/>
                <a:gd name="T65" fmla="*/ 1220 h 1330"/>
                <a:gd name="T66" fmla="*/ 1363 w 1898"/>
                <a:gd name="T67" fmla="*/ 1171 h 1330"/>
                <a:gd name="T68" fmla="*/ 1447 w 1898"/>
                <a:gd name="T69" fmla="*/ 1058 h 1330"/>
                <a:gd name="T70" fmla="*/ 1440 w 1898"/>
                <a:gd name="T71" fmla="*/ 1016 h 1330"/>
                <a:gd name="T72" fmla="*/ 1218 w 1898"/>
                <a:gd name="T73" fmla="*/ 991 h 1330"/>
                <a:gd name="T74" fmla="*/ 1084 w 1898"/>
                <a:gd name="T75" fmla="*/ 864 h 1330"/>
                <a:gd name="T76" fmla="*/ 897 w 1898"/>
                <a:gd name="T77" fmla="*/ 677 h 1330"/>
                <a:gd name="T78" fmla="*/ 678 w 1898"/>
                <a:gd name="T79" fmla="*/ 550 h 1330"/>
                <a:gd name="T80" fmla="*/ 601 w 1898"/>
                <a:gd name="T81" fmla="*/ 525 h 1330"/>
                <a:gd name="T82" fmla="*/ 103 w 1898"/>
                <a:gd name="T83" fmla="*/ 451 h 1330"/>
                <a:gd name="T84" fmla="*/ 0 w 1898"/>
                <a:gd name="T85" fmla="*/ 458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98" h="1330">
                  <a:moveTo>
                    <a:pt x="0" y="458"/>
                  </a:moveTo>
                  <a:lnTo>
                    <a:pt x="43" y="324"/>
                  </a:lnTo>
                  <a:lnTo>
                    <a:pt x="47" y="102"/>
                  </a:lnTo>
                  <a:lnTo>
                    <a:pt x="188" y="113"/>
                  </a:lnTo>
                  <a:lnTo>
                    <a:pt x="442" y="144"/>
                  </a:lnTo>
                  <a:lnTo>
                    <a:pt x="611" y="204"/>
                  </a:lnTo>
                  <a:lnTo>
                    <a:pt x="848" y="264"/>
                  </a:lnTo>
                  <a:lnTo>
                    <a:pt x="907" y="229"/>
                  </a:lnTo>
                  <a:lnTo>
                    <a:pt x="907" y="162"/>
                  </a:lnTo>
                  <a:lnTo>
                    <a:pt x="939" y="113"/>
                  </a:lnTo>
                  <a:lnTo>
                    <a:pt x="1084" y="95"/>
                  </a:lnTo>
                  <a:lnTo>
                    <a:pt x="1169" y="10"/>
                  </a:lnTo>
                  <a:lnTo>
                    <a:pt x="1253" y="28"/>
                  </a:lnTo>
                  <a:lnTo>
                    <a:pt x="1363" y="0"/>
                  </a:lnTo>
                  <a:lnTo>
                    <a:pt x="1465" y="35"/>
                  </a:lnTo>
                  <a:lnTo>
                    <a:pt x="1543" y="84"/>
                  </a:lnTo>
                  <a:lnTo>
                    <a:pt x="1779" y="10"/>
                  </a:lnTo>
                  <a:lnTo>
                    <a:pt x="1898" y="31"/>
                  </a:lnTo>
                  <a:lnTo>
                    <a:pt x="1897" y="31"/>
                  </a:lnTo>
                  <a:lnTo>
                    <a:pt x="1881" y="84"/>
                  </a:lnTo>
                  <a:lnTo>
                    <a:pt x="1821" y="155"/>
                  </a:lnTo>
                  <a:lnTo>
                    <a:pt x="1853" y="254"/>
                  </a:lnTo>
                  <a:lnTo>
                    <a:pt x="1853" y="409"/>
                  </a:lnTo>
                  <a:lnTo>
                    <a:pt x="1853" y="578"/>
                  </a:lnTo>
                  <a:lnTo>
                    <a:pt x="1821" y="705"/>
                  </a:lnTo>
                  <a:lnTo>
                    <a:pt x="1804" y="973"/>
                  </a:lnTo>
                  <a:lnTo>
                    <a:pt x="1754" y="1033"/>
                  </a:lnTo>
                  <a:lnTo>
                    <a:pt x="1754" y="1076"/>
                  </a:lnTo>
                  <a:lnTo>
                    <a:pt x="1447" y="1330"/>
                  </a:lnTo>
                  <a:lnTo>
                    <a:pt x="1387" y="1298"/>
                  </a:lnTo>
                  <a:lnTo>
                    <a:pt x="1313" y="1330"/>
                  </a:lnTo>
                  <a:lnTo>
                    <a:pt x="1278" y="1298"/>
                  </a:lnTo>
                  <a:lnTo>
                    <a:pt x="1356" y="1220"/>
                  </a:lnTo>
                  <a:lnTo>
                    <a:pt x="1363" y="1171"/>
                  </a:lnTo>
                  <a:lnTo>
                    <a:pt x="1447" y="1058"/>
                  </a:lnTo>
                  <a:lnTo>
                    <a:pt x="1440" y="1016"/>
                  </a:lnTo>
                  <a:lnTo>
                    <a:pt x="1218" y="991"/>
                  </a:lnTo>
                  <a:lnTo>
                    <a:pt x="1084" y="864"/>
                  </a:lnTo>
                  <a:lnTo>
                    <a:pt x="897" y="677"/>
                  </a:lnTo>
                  <a:lnTo>
                    <a:pt x="678" y="550"/>
                  </a:lnTo>
                  <a:lnTo>
                    <a:pt x="601" y="525"/>
                  </a:lnTo>
                  <a:lnTo>
                    <a:pt x="103" y="451"/>
                  </a:lnTo>
                  <a:lnTo>
                    <a:pt x="0" y="458"/>
                  </a:lnTo>
                  <a:close/>
                </a:path>
              </a:pathLst>
            </a:custGeom>
            <a:solidFill>
              <a:srgbClr val="ABD5FF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6" name="Freeform 112">
              <a:extLst>
                <a:ext uri="{FF2B5EF4-FFF2-40B4-BE49-F238E27FC236}">
                  <a16:creationId xmlns:a16="http://schemas.microsoft.com/office/drawing/2014/main" id="{E673DCCB-7974-AE14-6316-4F923DFDB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5297" y="4655187"/>
              <a:ext cx="601028" cy="568643"/>
            </a:xfrm>
            <a:custGeom>
              <a:avLst/>
              <a:gdLst>
                <a:gd name="T0" fmla="*/ 2761 w 2761"/>
                <a:gd name="T1" fmla="*/ 879 h 2608"/>
                <a:gd name="T2" fmla="*/ 2701 w 2761"/>
                <a:gd name="T3" fmla="*/ 847 h 2608"/>
                <a:gd name="T4" fmla="*/ 2627 w 2761"/>
                <a:gd name="T5" fmla="*/ 879 h 2608"/>
                <a:gd name="T6" fmla="*/ 2592 w 2761"/>
                <a:gd name="T7" fmla="*/ 847 h 2608"/>
                <a:gd name="T8" fmla="*/ 2670 w 2761"/>
                <a:gd name="T9" fmla="*/ 769 h 2608"/>
                <a:gd name="T10" fmla="*/ 2677 w 2761"/>
                <a:gd name="T11" fmla="*/ 720 h 2608"/>
                <a:gd name="T12" fmla="*/ 2761 w 2761"/>
                <a:gd name="T13" fmla="*/ 607 h 2608"/>
                <a:gd name="T14" fmla="*/ 2754 w 2761"/>
                <a:gd name="T15" fmla="*/ 565 h 2608"/>
                <a:gd name="T16" fmla="*/ 2532 w 2761"/>
                <a:gd name="T17" fmla="*/ 540 h 2608"/>
                <a:gd name="T18" fmla="*/ 2398 w 2761"/>
                <a:gd name="T19" fmla="*/ 413 h 2608"/>
                <a:gd name="T20" fmla="*/ 2211 w 2761"/>
                <a:gd name="T21" fmla="*/ 226 h 2608"/>
                <a:gd name="T22" fmla="*/ 1992 w 2761"/>
                <a:gd name="T23" fmla="*/ 99 h 2608"/>
                <a:gd name="T24" fmla="*/ 1915 w 2761"/>
                <a:gd name="T25" fmla="*/ 74 h 2608"/>
                <a:gd name="T26" fmla="*/ 1417 w 2761"/>
                <a:gd name="T27" fmla="*/ 0 h 2608"/>
                <a:gd name="T28" fmla="*/ 1314 w 2761"/>
                <a:gd name="T29" fmla="*/ 7 h 2608"/>
                <a:gd name="T30" fmla="*/ 1110 w 2761"/>
                <a:gd name="T31" fmla="*/ 141 h 2608"/>
                <a:gd name="T32" fmla="*/ 993 w 2761"/>
                <a:gd name="T33" fmla="*/ 201 h 2608"/>
                <a:gd name="T34" fmla="*/ 686 w 2761"/>
                <a:gd name="T35" fmla="*/ 448 h 2608"/>
                <a:gd name="T36" fmla="*/ 654 w 2761"/>
                <a:gd name="T37" fmla="*/ 533 h 2608"/>
                <a:gd name="T38" fmla="*/ 584 w 2761"/>
                <a:gd name="T39" fmla="*/ 540 h 2608"/>
                <a:gd name="T40" fmla="*/ 330 w 2761"/>
                <a:gd name="T41" fmla="*/ 837 h 2608"/>
                <a:gd name="T42" fmla="*/ 316 w 2761"/>
                <a:gd name="T43" fmla="*/ 889 h 2608"/>
                <a:gd name="T44" fmla="*/ 104 w 2761"/>
                <a:gd name="T45" fmla="*/ 1151 h 2608"/>
                <a:gd name="T46" fmla="*/ 0 w 2761"/>
                <a:gd name="T47" fmla="*/ 1286 h 2608"/>
                <a:gd name="T48" fmla="*/ 129 w 2761"/>
                <a:gd name="T49" fmla="*/ 1313 h 2608"/>
                <a:gd name="T50" fmla="*/ 203 w 2761"/>
                <a:gd name="T51" fmla="*/ 1218 h 2608"/>
                <a:gd name="T52" fmla="*/ 348 w 2761"/>
                <a:gd name="T53" fmla="*/ 1295 h 2608"/>
                <a:gd name="T54" fmla="*/ 415 w 2761"/>
                <a:gd name="T55" fmla="*/ 1345 h 2608"/>
                <a:gd name="T56" fmla="*/ 552 w 2761"/>
                <a:gd name="T57" fmla="*/ 1514 h 2608"/>
                <a:gd name="T58" fmla="*/ 552 w 2761"/>
                <a:gd name="T59" fmla="*/ 1592 h 2608"/>
                <a:gd name="T60" fmla="*/ 595 w 2761"/>
                <a:gd name="T61" fmla="*/ 1616 h 2608"/>
                <a:gd name="T62" fmla="*/ 686 w 2761"/>
                <a:gd name="T63" fmla="*/ 1532 h 2608"/>
                <a:gd name="T64" fmla="*/ 704 w 2761"/>
                <a:gd name="T65" fmla="*/ 1514 h 2608"/>
                <a:gd name="T66" fmla="*/ 891 w 2761"/>
                <a:gd name="T67" fmla="*/ 1708 h 2608"/>
                <a:gd name="T68" fmla="*/ 1043 w 2761"/>
                <a:gd name="T69" fmla="*/ 1768 h 2608"/>
                <a:gd name="T70" fmla="*/ 1145 w 2761"/>
                <a:gd name="T71" fmla="*/ 1906 h 2608"/>
                <a:gd name="T72" fmla="*/ 1297 w 2761"/>
                <a:gd name="T73" fmla="*/ 1973 h 2608"/>
                <a:gd name="T74" fmla="*/ 1442 w 2761"/>
                <a:gd name="T75" fmla="*/ 2185 h 2608"/>
                <a:gd name="T76" fmla="*/ 1509 w 2761"/>
                <a:gd name="T77" fmla="*/ 2234 h 2608"/>
                <a:gd name="T78" fmla="*/ 1484 w 2761"/>
                <a:gd name="T79" fmla="*/ 2287 h 2608"/>
                <a:gd name="T80" fmla="*/ 1424 w 2761"/>
                <a:gd name="T81" fmla="*/ 2354 h 2608"/>
                <a:gd name="T82" fmla="*/ 1406 w 2761"/>
                <a:gd name="T83" fmla="*/ 2463 h 2608"/>
                <a:gd name="T84" fmla="*/ 1449 w 2761"/>
                <a:gd name="T85" fmla="*/ 2608 h 2608"/>
                <a:gd name="T86" fmla="*/ 1501 w 2761"/>
                <a:gd name="T87" fmla="*/ 2597 h 2608"/>
                <a:gd name="T88" fmla="*/ 1713 w 2761"/>
                <a:gd name="T89" fmla="*/ 2371 h 2608"/>
                <a:gd name="T90" fmla="*/ 1805 w 2761"/>
                <a:gd name="T91" fmla="*/ 2149 h 2608"/>
                <a:gd name="T92" fmla="*/ 1950 w 2761"/>
                <a:gd name="T93" fmla="*/ 1962 h 2608"/>
                <a:gd name="T94" fmla="*/ 2179 w 2761"/>
                <a:gd name="T95" fmla="*/ 1786 h 2608"/>
                <a:gd name="T96" fmla="*/ 2458 w 2761"/>
                <a:gd name="T97" fmla="*/ 1465 h 2608"/>
                <a:gd name="T98" fmla="*/ 2617 w 2761"/>
                <a:gd name="T99" fmla="*/ 1133 h 2608"/>
                <a:gd name="T100" fmla="*/ 2761 w 2761"/>
                <a:gd name="T101" fmla="*/ 879 h 2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61" h="2608">
                  <a:moveTo>
                    <a:pt x="2761" y="879"/>
                  </a:moveTo>
                  <a:lnTo>
                    <a:pt x="2701" y="847"/>
                  </a:lnTo>
                  <a:lnTo>
                    <a:pt x="2627" y="879"/>
                  </a:lnTo>
                  <a:lnTo>
                    <a:pt x="2592" y="847"/>
                  </a:lnTo>
                  <a:lnTo>
                    <a:pt x="2670" y="769"/>
                  </a:lnTo>
                  <a:lnTo>
                    <a:pt x="2677" y="720"/>
                  </a:lnTo>
                  <a:lnTo>
                    <a:pt x="2761" y="607"/>
                  </a:lnTo>
                  <a:lnTo>
                    <a:pt x="2754" y="565"/>
                  </a:lnTo>
                  <a:lnTo>
                    <a:pt x="2532" y="540"/>
                  </a:lnTo>
                  <a:lnTo>
                    <a:pt x="2398" y="413"/>
                  </a:lnTo>
                  <a:lnTo>
                    <a:pt x="2211" y="226"/>
                  </a:lnTo>
                  <a:lnTo>
                    <a:pt x="1992" y="99"/>
                  </a:lnTo>
                  <a:lnTo>
                    <a:pt x="1915" y="74"/>
                  </a:lnTo>
                  <a:lnTo>
                    <a:pt x="1417" y="0"/>
                  </a:lnTo>
                  <a:lnTo>
                    <a:pt x="1314" y="7"/>
                  </a:lnTo>
                  <a:lnTo>
                    <a:pt x="1110" y="141"/>
                  </a:lnTo>
                  <a:lnTo>
                    <a:pt x="993" y="201"/>
                  </a:lnTo>
                  <a:lnTo>
                    <a:pt x="686" y="448"/>
                  </a:lnTo>
                  <a:lnTo>
                    <a:pt x="654" y="533"/>
                  </a:lnTo>
                  <a:lnTo>
                    <a:pt x="584" y="540"/>
                  </a:lnTo>
                  <a:lnTo>
                    <a:pt x="330" y="837"/>
                  </a:lnTo>
                  <a:lnTo>
                    <a:pt x="316" y="889"/>
                  </a:lnTo>
                  <a:lnTo>
                    <a:pt x="104" y="1151"/>
                  </a:lnTo>
                  <a:lnTo>
                    <a:pt x="0" y="1286"/>
                  </a:lnTo>
                  <a:lnTo>
                    <a:pt x="129" y="1313"/>
                  </a:lnTo>
                  <a:lnTo>
                    <a:pt x="203" y="1218"/>
                  </a:lnTo>
                  <a:lnTo>
                    <a:pt x="348" y="1295"/>
                  </a:lnTo>
                  <a:lnTo>
                    <a:pt x="415" y="1345"/>
                  </a:lnTo>
                  <a:lnTo>
                    <a:pt x="552" y="1514"/>
                  </a:lnTo>
                  <a:lnTo>
                    <a:pt x="552" y="1592"/>
                  </a:lnTo>
                  <a:lnTo>
                    <a:pt x="595" y="1616"/>
                  </a:lnTo>
                  <a:lnTo>
                    <a:pt x="686" y="1532"/>
                  </a:lnTo>
                  <a:lnTo>
                    <a:pt x="704" y="1514"/>
                  </a:lnTo>
                  <a:lnTo>
                    <a:pt x="891" y="1708"/>
                  </a:lnTo>
                  <a:lnTo>
                    <a:pt x="1043" y="1768"/>
                  </a:lnTo>
                  <a:lnTo>
                    <a:pt x="1145" y="1906"/>
                  </a:lnTo>
                  <a:lnTo>
                    <a:pt x="1297" y="1973"/>
                  </a:lnTo>
                  <a:lnTo>
                    <a:pt x="1442" y="2185"/>
                  </a:lnTo>
                  <a:lnTo>
                    <a:pt x="1509" y="2234"/>
                  </a:lnTo>
                  <a:lnTo>
                    <a:pt x="1484" y="2287"/>
                  </a:lnTo>
                  <a:lnTo>
                    <a:pt x="1424" y="2354"/>
                  </a:lnTo>
                  <a:lnTo>
                    <a:pt x="1406" y="2463"/>
                  </a:lnTo>
                  <a:lnTo>
                    <a:pt x="1449" y="2608"/>
                  </a:lnTo>
                  <a:lnTo>
                    <a:pt x="1501" y="2597"/>
                  </a:lnTo>
                  <a:lnTo>
                    <a:pt x="1713" y="2371"/>
                  </a:lnTo>
                  <a:lnTo>
                    <a:pt x="1805" y="2149"/>
                  </a:lnTo>
                  <a:lnTo>
                    <a:pt x="1950" y="1962"/>
                  </a:lnTo>
                  <a:lnTo>
                    <a:pt x="2179" y="1786"/>
                  </a:lnTo>
                  <a:lnTo>
                    <a:pt x="2458" y="1465"/>
                  </a:lnTo>
                  <a:lnTo>
                    <a:pt x="2617" y="1133"/>
                  </a:lnTo>
                  <a:lnTo>
                    <a:pt x="2761" y="879"/>
                  </a:lnTo>
                  <a:close/>
                </a:path>
              </a:pathLst>
            </a:custGeom>
            <a:solidFill>
              <a:srgbClr val="ABD5FF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7" name="Freeform 113">
              <a:extLst>
                <a:ext uri="{FF2B5EF4-FFF2-40B4-BE49-F238E27FC236}">
                  <a16:creationId xmlns:a16="http://schemas.microsoft.com/office/drawing/2014/main" id="{4263516F-61DC-CE2D-EF9C-1DE91D868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437" y="4014154"/>
              <a:ext cx="709613" cy="478155"/>
            </a:xfrm>
            <a:custGeom>
              <a:avLst/>
              <a:gdLst>
                <a:gd name="T0" fmla="*/ 1729 w 3260"/>
                <a:gd name="T1" fmla="*/ 2159 h 2191"/>
                <a:gd name="T2" fmla="*/ 1669 w 3260"/>
                <a:gd name="T3" fmla="*/ 2082 h 2191"/>
                <a:gd name="T4" fmla="*/ 1577 w 3260"/>
                <a:gd name="T5" fmla="*/ 1972 h 2191"/>
                <a:gd name="T6" fmla="*/ 1323 w 3260"/>
                <a:gd name="T7" fmla="*/ 1895 h 2191"/>
                <a:gd name="T8" fmla="*/ 1245 w 3260"/>
                <a:gd name="T9" fmla="*/ 1658 h 2191"/>
                <a:gd name="T10" fmla="*/ 1069 w 3260"/>
                <a:gd name="T11" fmla="*/ 1259 h 2191"/>
                <a:gd name="T12" fmla="*/ 621 w 3260"/>
                <a:gd name="T13" fmla="*/ 1132 h 2191"/>
                <a:gd name="T14" fmla="*/ 272 w 3260"/>
                <a:gd name="T15" fmla="*/ 1125 h 2191"/>
                <a:gd name="T16" fmla="*/ 0 w 3260"/>
                <a:gd name="T17" fmla="*/ 1067 h 2191"/>
                <a:gd name="T18" fmla="*/ 314 w 3260"/>
                <a:gd name="T19" fmla="*/ 744 h 2191"/>
                <a:gd name="T20" fmla="*/ 398 w 3260"/>
                <a:gd name="T21" fmla="*/ 593 h 2191"/>
                <a:gd name="T22" fmla="*/ 586 w 3260"/>
                <a:gd name="T23" fmla="*/ 236 h 2191"/>
                <a:gd name="T24" fmla="*/ 740 w 3260"/>
                <a:gd name="T25" fmla="*/ 89 h 2191"/>
                <a:gd name="T26" fmla="*/ 1094 w 3260"/>
                <a:gd name="T27" fmla="*/ 60 h 2191"/>
                <a:gd name="T28" fmla="*/ 1373 w 3260"/>
                <a:gd name="T29" fmla="*/ 109 h 2191"/>
                <a:gd name="T30" fmla="*/ 1517 w 3260"/>
                <a:gd name="T31" fmla="*/ 201 h 2191"/>
                <a:gd name="T32" fmla="*/ 1831 w 3260"/>
                <a:gd name="T33" fmla="*/ 169 h 2191"/>
                <a:gd name="T34" fmla="*/ 2103 w 3260"/>
                <a:gd name="T35" fmla="*/ 144 h 2191"/>
                <a:gd name="T36" fmla="*/ 2128 w 3260"/>
                <a:gd name="T37" fmla="*/ 271 h 2191"/>
                <a:gd name="T38" fmla="*/ 2145 w 3260"/>
                <a:gd name="T39" fmla="*/ 448 h 2191"/>
                <a:gd name="T40" fmla="*/ 2272 w 3260"/>
                <a:gd name="T41" fmla="*/ 684 h 2191"/>
                <a:gd name="T42" fmla="*/ 2389 w 3260"/>
                <a:gd name="T43" fmla="*/ 762 h 2191"/>
                <a:gd name="T44" fmla="*/ 2357 w 3260"/>
                <a:gd name="T45" fmla="*/ 1058 h 2191"/>
                <a:gd name="T46" fmla="*/ 2442 w 3260"/>
                <a:gd name="T47" fmla="*/ 1217 h 2191"/>
                <a:gd name="T48" fmla="*/ 2654 w 3260"/>
                <a:gd name="T49" fmla="*/ 1252 h 2191"/>
                <a:gd name="T50" fmla="*/ 2915 w 3260"/>
                <a:gd name="T51" fmla="*/ 1150 h 2191"/>
                <a:gd name="T52" fmla="*/ 3109 w 3260"/>
                <a:gd name="T53" fmla="*/ 1185 h 2191"/>
                <a:gd name="T54" fmla="*/ 3260 w 3260"/>
                <a:gd name="T55" fmla="*/ 1203 h 2191"/>
                <a:gd name="T56" fmla="*/ 3017 w 3260"/>
                <a:gd name="T57" fmla="*/ 1330 h 2191"/>
                <a:gd name="T58" fmla="*/ 2999 w 3260"/>
                <a:gd name="T59" fmla="*/ 1489 h 2191"/>
                <a:gd name="T60" fmla="*/ 2721 w 3260"/>
                <a:gd name="T61" fmla="*/ 1676 h 2191"/>
                <a:gd name="T62" fmla="*/ 2272 w 3260"/>
                <a:gd name="T63" fmla="*/ 1796 h 2191"/>
                <a:gd name="T64" fmla="*/ 1764 w 3260"/>
                <a:gd name="T65" fmla="*/ 2191 h 2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0" h="2191">
                  <a:moveTo>
                    <a:pt x="1764" y="2191"/>
                  </a:moveTo>
                  <a:lnTo>
                    <a:pt x="1729" y="2159"/>
                  </a:lnTo>
                  <a:lnTo>
                    <a:pt x="1729" y="2142"/>
                  </a:lnTo>
                  <a:lnTo>
                    <a:pt x="1669" y="2082"/>
                  </a:lnTo>
                  <a:lnTo>
                    <a:pt x="1595" y="2124"/>
                  </a:lnTo>
                  <a:lnTo>
                    <a:pt x="1577" y="1972"/>
                  </a:lnTo>
                  <a:lnTo>
                    <a:pt x="1355" y="1955"/>
                  </a:lnTo>
                  <a:lnTo>
                    <a:pt x="1323" y="1895"/>
                  </a:lnTo>
                  <a:lnTo>
                    <a:pt x="1355" y="1838"/>
                  </a:lnTo>
                  <a:lnTo>
                    <a:pt x="1245" y="1658"/>
                  </a:lnTo>
                  <a:lnTo>
                    <a:pt x="1221" y="1429"/>
                  </a:lnTo>
                  <a:lnTo>
                    <a:pt x="1069" y="1259"/>
                  </a:lnTo>
                  <a:lnTo>
                    <a:pt x="875" y="1259"/>
                  </a:lnTo>
                  <a:lnTo>
                    <a:pt x="621" y="1132"/>
                  </a:lnTo>
                  <a:lnTo>
                    <a:pt x="409" y="1125"/>
                  </a:lnTo>
                  <a:lnTo>
                    <a:pt x="272" y="1125"/>
                  </a:lnTo>
                  <a:lnTo>
                    <a:pt x="77" y="1118"/>
                  </a:lnTo>
                  <a:lnTo>
                    <a:pt x="0" y="1067"/>
                  </a:lnTo>
                  <a:lnTo>
                    <a:pt x="155" y="956"/>
                  </a:lnTo>
                  <a:lnTo>
                    <a:pt x="314" y="744"/>
                  </a:lnTo>
                  <a:lnTo>
                    <a:pt x="314" y="684"/>
                  </a:lnTo>
                  <a:lnTo>
                    <a:pt x="398" y="593"/>
                  </a:lnTo>
                  <a:lnTo>
                    <a:pt x="458" y="430"/>
                  </a:lnTo>
                  <a:lnTo>
                    <a:pt x="586" y="236"/>
                  </a:lnTo>
                  <a:lnTo>
                    <a:pt x="737" y="127"/>
                  </a:lnTo>
                  <a:lnTo>
                    <a:pt x="740" y="89"/>
                  </a:lnTo>
                  <a:lnTo>
                    <a:pt x="907" y="0"/>
                  </a:lnTo>
                  <a:lnTo>
                    <a:pt x="1094" y="60"/>
                  </a:lnTo>
                  <a:lnTo>
                    <a:pt x="1341" y="49"/>
                  </a:lnTo>
                  <a:lnTo>
                    <a:pt x="1373" y="109"/>
                  </a:lnTo>
                  <a:lnTo>
                    <a:pt x="1373" y="169"/>
                  </a:lnTo>
                  <a:lnTo>
                    <a:pt x="1517" y="201"/>
                  </a:lnTo>
                  <a:lnTo>
                    <a:pt x="1602" y="151"/>
                  </a:lnTo>
                  <a:lnTo>
                    <a:pt x="1831" y="169"/>
                  </a:lnTo>
                  <a:lnTo>
                    <a:pt x="1948" y="91"/>
                  </a:lnTo>
                  <a:lnTo>
                    <a:pt x="2103" y="144"/>
                  </a:lnTo>
                  <a:lnTo>
                    <a:pt x="2153" y="211"/>
                  </a:lnTo>
                  <a:lnTo>
                    <a:pt x="2128" y="271"/>
                  </a:lnTo>
                  <a:lnTo>
                    <a:pt x="2188" y="381"/>
                  </a:lnTo>
                  <a:lnTo>
                    <a:pt x="2145" y="448"/>
                  </a:lnTo>
                  <a:lnTo>
                    <a:pt x="2212" y="642"/>
                  </a:lnTo>
                  <a:lnTo>
                    <a:pt x="2272" y="684"/>
                  </a:lnTo>
                  <a:lnTo>
                    <a:pt x="2371" y="695"/>
                  </a:lnTo>
                  <a:lnTo>
                    <a:pt x="2389" y="762"/>
                  </a:lnTo>
                  <a:lnTo>
                    <a:pt x="2322" y="991"/>
                  </a:lnTo>
                  <a:lnTo>
                    <a:pt x="2357" y="1058"/>
                  </a:lnTo>
                  <a:lnTo>
                    <a:pt x="2456" y="1161"/>
                  </a:lnTo>
                  <a:lnTo>
                    <a:pt x="2442" y="1217"/>
                  </a:lnTo>
                  <a:lnTo>
                    <a:pt x="2491" y="1270"/>
                  </a:lnTo>
                  <a:lnTo>
                    <a:pt x="2654" y="1252"/>
                  </a:lnTo>
                  <a:lnTo>
                    <a:pt x="2703" y="1175"/>
                  </a:lnTo>
                  <a:lnTo>
                    <a:pt x="2915" y="1150"/>
                  </a:lnTo>
                  <a:lnTo>
                    <a:pt x="3042" y="1108"/>
                  </a:lnTo>
                  <a:lnTo>
                    <a:pt x="3109" y="1185"/>
                  </a:lnTo>
                  <a:lnTo>
                    <a:pt x="3246" y="1185"/>
                  </a:lnTo>
                  <a:lnTo>
                    <a:pt x="3260" y="1203"/>
                  </a:lnTo>
                  <a:lnTo>
                    <a:pt x="3176" y="1288"/>
                  </a:lnTo>
                  <a:lnTo>
                    <a:pt x="3017" y="1330"/>
                  </a:lnTo>
                  <a:lnTo>
                    <a:pt x="2992" y="1415"/>
                  </a:lnTo>
                  <a:lnTo>
                    <a:pt x="2999" y="1489"/>
                  </a:lnTo>
                  <a:lnTo>
                    <a:pt x="2752" y="1626"/>
                  </a:lnTo>
                  <a:lnTo>
                    <a:pt x="2721" y="1676"/>
                  </a:lnTo>
                  <a:lnTo>
                    <a:pt x="2576" y="1658"/>
                  </a:lnTo>
                  <a:lnTo>
                    <a:pt x="2272" y="1796"/>
                  </a:lnTo>
                  <a:lnTo>
                    <a:pt x="1831" y="2135"/>
                  </a:lnTo>
                  <a:lnTo>
                    <a:pt x="1764" y="2191"/>
                  </a:lnTo>
                  <a:close/>
                </a:path>
              </a:pathLst>
            </a:custGeom>
            <a:solidFill>
              <a:srgbClr val="00605B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8" name="Freeform 114">
              <a:extLst>
                <a:ext uri="{FF2B5EF4-FFF2-40B4-BE49-F238E27FC236}">
                  <a16:creationId xmlns:a16="http://schemas.microsoft.com/office/drawing/2014/main" id="{9318D677-9AC5-4B82-154A-C236C4B86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947" y="4120834"/>
              <a:ext cx="326708" cy="218123"/>
            </a:xfrm>
            <a:custGeom>
              <a:avLst/>
              <a:gdLst>
                <a:gd name="T0" fmla="*/ 50 w 1498"/>
                <a:gd name="T1" fmla="*/ 618 h 999"/>
                <a:gd name="T2" fmla="*/ 117 w 1498"/>
                <a:gd name="T3" fmla="*/ 695 h 999"/>
                <a:gd name="T4" fmla="*/ 254 w 1498"/>
                <a:gd name="T5" fmla="*/ 695 h 999"/>
                <a:gd name="T6" fmla="*/ 268 w 1498"/>
                <a:gd name="T7" fmla="*/ 713 h 999"/>
                <a:gd name="T8" fmla="*/ 184 w 1498"/>
                <a:gd name="T9" fmla="*/ 798 h 999"/>
                <a:gd name="T10" fmla="*/ 25 w 1498"/>
                <a:gd name="T11" fmla="*/ 840 h 999"/>
                <a:gd name="T12" fmla="*/ 0 w 1498"/>
                <a:gd name="T13" fmla="*/ 925 h 999"/>
                <a:gd name="T14" fmla="*/ 7 w 1498"/>
                <a:gd name="T15" fmla="*/ 999 h 999"/>
                <a:gd name="T16" fmla="*/ 67 w 1498"/>
                <a:gd name="T17" fmla="*/ 999 h 999"/>
                <a:gd name="T18" fmla="*/ 85 w 1498"/>
                <a:gd name="T19" fmla="*/ 974 h 999"/>
                <a:gd name="T20" fmla="*/ 43 w 1498"/>
                <a:gd name="T21" fmla="*/ 914 h 999"/>
                <a:gd name="T22" fmla="*/ 57 w 1498"/>
                <a:gd name="T23" fmla="*/ 889 h 999"/>
                <a:gd name="T24" fmla="*/ 152 w 1498"/>
                <a:gd name="T25" fmla="*/ 847 h 999"/>
                <a:gd name="T26" fmla="*/ 226 w 1498"/>
                <a:gd name="T27" fmla="*/ 889 h 999"/>
                <a:gd name="T28" fmla="*/ 353 w 1498"/>
                <a:gd name="T29" fmla="*/ 847 h 999"/>
                <a:gd name="T30" fmla="*/ 473 w 1498"/>
                <a:gd name="T31" fmla="*/ 896 h 999"/>
                <a:gd name="T32" fmla="*/ 551 w 1498"/>
                <a:gd name="T33" fmla="*/ 872 h 999"/>
                <a:gd name="T34" fmla="*/ 558 w 1498"/>
                <a:gd name="T35" fmla="*/ 812 h 999"/>
                <a:gd name="T36" fmla="*/ 600 w 1498"/>
                <a:gd name="T37" fmla="*/ 798 h 999"/>
                <a:gd name="T38" fmla="*/ 660 w 1498"/>
                <a:gd name="T39" fmla="*/ 882 h 999"/>
                <a:gd name="T40" fmla="*/ 734 w 1498"/>
                <a:gd name="T41" fmla="*/ 889 h 999"/>
                <a:gd name="T42" fmla="*/ 1048 w 1498"/>
                <a:gd name="T43" fmla="*/ 854 h 999"/>
                <a:gd name="T44" fmla="*/ 1084 w 1498"/>
                <a:gd name="T45" fmla="*/ 720 h 999"/>
                <a:gd name="T46" fmla="*/ 1429 w 1498"/>
                <a:gd name="T47" fmla="*/ 551 h 999"/>
                <a:gd name="T48" fmla="*/ 1429 w 1498"/>
                <a:gd name="T49" fmla="*/ 388 h 999"/>
                <a:gd name="T50" fmla="*/ 1498 w 1498"/>
                <a:gd name="T51" fmla="*/ 211 h 999"/>
                <a:gd name="T52" fmla="*/ 1497 w 1498"/>
                <a:gd name="T53" fmla="*/ 212 h 999"/>
                <a:gd name="T54" fmla="*/ 1211 w 1498"/>
                <a:gd name="T55" fmla="*/ 134 h 999"/>
                <a:gd name="T56" fmla="*/ 1186 w 1498"/>
                <a:gd name="T57" fmla="*/ 25 h 999"/>
                <a:gd name="T58" fmla="*/ 1158 w 1498"/>
                <a:gd name="T59" fmla="*/ 0 h 999"/>
                <a:gd name="T60" fmla="*/ 1066 w 1498"/>
                <a:gd name="T61" fmla="*/ 78 h 999"/>
                <a:gd name="T62" fmla="*/ 957 w 1498"/>
                <a:gd name="T63" fmla="*/ 374 h 999"/>
                <a:gd name="T64" fmla="*/ 636 w 1498"/>
                <a:gd name="T65" fmla="*/ 501 h 999"/>
                <a:gd name="T66" fmla="*/ 364 w 1498"/>
                <a:gd name="T67" fmla="*/ 484 h 999"/>
                <a:gd name="T68" fmla="*/ 50 w 1498"/>
                <a:gd name="T69" fmla="*/ 618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98" h="999">
                  <a:moveTo>
                    <a:pt x="50" y="618"/>
                  </a:moveTo>
                  <a:lnTo>
                    <a:pt x="117" y="695"/>
                  </a:lnTo>
                  <a:lnTo>
                    <a:pt x="254" y="695"/>
                  </a:lnTo>
                  <a:lnTo>
                    <a:pt x="268" y="713"/>
                  </a:lnTo>
                  <a:lnTo>
                    <a:pt x="184" y="798"/>
                  </a:lnTo>
                  <a:lnTo>
                    <a:pt x="25" y="840"/>
                  </a:lnTo>
                  <a:lnTo>
                    <a:pt x="0" y="925"/>
                  </a:lnTo>
                  <a:lnTo>
                    <a:pt x="7" y="999"/>
                  </a:lnTo>
                  <a:lnTo>
                    <a:pt x="67" y="999"/>
                  </a:lnTo>
                  <a:lnTo>
                    <a:pt x="85" y="974"/>
                  </a:lnTo>
                  <a:lnTo>
                    <a:pt x="43" y="914"/>
                  </a:lnTo>
                  <a:lnTo>
                    <a:pt x="57" y="889"/>
                  </a:lnTo>
                  <a:lnTo>
                    <a:pt x="152" y="847"/>
                  </a:lnTo>
                  <a:lnTo>
                    <a:pt x="226" y="889"/>
                  </a:lnTo>
                  <a:lnTo>
                    <a:pt x="353" y="847"/>
                  </a:lnTo>
                  <a:lnTo>
                    <a:pt x="473" y="896"/>
                  </a:lnTo>
                  <a:lnTo>
                    <a:pt x="551" y="872"/>
                  </a:lnTo>
                  <a:lnTo>
                    <a:pt x="558" y="812"/>
                  </a:lnTo>
                  <a:lnTo>
                    <a:pt x="600" y="798"/>
                  </a:lnTo>
                  <a:lnTo>
                    <a:pt x="660" y="882"/>
                  </a:lnTo>
                  <a:lnTo>
                    <a:pt x="734" y="889"/>
                  </a:lnTo>
                  <a:lnTo>
                    <a:pt x="1048" y="854"/>
                  </a:lnTo>
                  <a:lnTo>
                    <a:pt x="1084" y="720"/>
                  </a:lnTo>
                  <a:lnTo>
                    <a:pt x="1429" y="551"/>
                  </a:lnTo>
                  <a:lnTo>
                    <a:pt x="1429" y="388"/>
                  </a:lnTo>
                  <a:lnTo>
                    <a:pt x="1498" y="211"/>
                  </a:lnTo>
                  <a:lnTo>
                    <a:pt x="1497" y="212"/>
                  </a:lnTo>
                  <a:lnTo>
                    <a:pt x="1211" y="134"/>
                  </a:lnTo>
                  <a:lnTo>
                    <a:pt x="1186" y="25"/>
                  </a:lnTo>
                  <a:lnTo>
                    <a:pt x="1158" y="0"/>
                  </a:lnTo>
                  <a:lnTo>
                    <a:pt x="1066" y="78"/>
                  </a:lnTo>
                  <a:lnTo>
                    <a:pt x="957" y="374"/>
                  </a:lnTo>
                  <a:lnTo>
                    <a:pt x="636" y="501"/>
                  </a:lnTo>
                  <a:lnTo>
                    <a:pt x="364" y="484"/>
                  </a:lnTo>
                  <a:lnTo>
                    <a:pt x="50" y="618"/>
                  </a:lnTo>
                  <a:close/>
                </a:path>
              </a:pathLst>
            </a:custGeom>
            <a:solidFill>
              <a:srgbClr val="00605B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89" name="Freeform 115">
              <a:extLst>
                <a:ext uri="{FF2B5EF4-FFF2-40B4-BE49-F238E27FC236}">
                  <a16:creationId xmlns:a16="http://schemas.microsoft.com/office/drawing/2014/main" id="{54F398A4-A570-9717-D9F7-300DB20F7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360" y="3876994"/>
              <a:ext cx="193358" cy="290513"/>
            </a:xfrm>
            <a:custGeom>
              <a:avLst/>
              <a:gdLst>
                <a:gd name="T0" fmla="*/ 678 w 889"/>
                <a:gd name="T1" fmla="*/ 0 h 1331"/>
                <a:gd name="T2" fmla="*/ 551 w 889"/>
                <a:gd name="T3" fmla="*/ 0 h 1331"/>
                <a:gd name="T4" fmla="*/ 399 w 889"/>
                <a:gd name="T5" fmla="*/ 68 h 1331"/>
                <a:gd name="T6" fmla="*/ 356 w 889"/>
                <a:gd name="T7" fmla="*/ 152 h 1331"/>
                <a:gd name="T8" fmla="*/ 381 w 889"/>
                <a:gd name="T9" fmla="*/ 272 h 1331"/>
                <a:gd name="T10" fmla="*/ 392 w 889"/>
                <a:gd name="T11" fmla="*/ 332 h 1331"/>
                <a:gd name="T12" fmla="*/ 356 w 889"/>
                <a:gd name="T13" fmla="*/ 399 h 1331"/>
                <a:gd name="T14" fmla="*/ 381 w 889"/>
                <a:gd name="T15" fmla="*/ 551 h 1331"/>
                <a:gd name="T16" fmla="*/ 356 w 889"/>
                <a:gd name="T17" fmla="*/ 636 h 1331"/>
                <a:gd name="T18" fmla="*/ 222 w 889"/>
                <a:gd name="T19" fmla="*/ 840 h 1331"/>
                <a:gd name="T20" fmla="*/ 187 w 889"/>
                <a:gd name="T21" fmla="*/ 900 h 1331"/>
                <a:gd name="T22" fmla="*/ 85 w 889"/>
                <a:gd name="T23" fmla="*/ 890 h 1331"/>
                <a:gd name="T24" fmla="*/ 18 w 889"/>
                <a:gd name="T25" fmla="*/ 957 h 1331"/>
                <a:gd name="T26" fmla="*/ 0 w 889"/>
                <a:gd name="T27" fmla="*/ 1119 h 1331"/>
                <a:gd name="T28" fmla="*/ 28 w 889"/>
                <a:gd name="T29" fmla="*/ 1144 h 1331"/>
                <a:gd name="T30" fmla="*/ 53 w 889"/>
                <a:gd name="T31" fmla="*/ 1253 h 1331"/>
                <a:gd name="T32" fmla="*/ 339 w 889"/>
                <a:gd name="T33" fmla="*/ 1331 h 1331"/>
                <a:gd name="T34" fmla="*/ 340 w 889"/>
                <a:gd name="T35" fmla="*/ 1330 h 1331"/>
                <a:gd name="T36" fmla="*/ 356 w 889"/>
                <a:gd name="T37" fmla="*/ 1289 h 1331"/>
                <a:gd name="T38" fmla="*/ 551 w 889"/>
                <a:gd name="T39" fmla="*/ 1095 h 1331"/>
                <a:gd name="T40" fmla="*/ 579 w 889"/>
                <a:gd name="T41" fmla="*/ 992 h 1331"/>
                <a:gd name="T42" fmla="*/ 798 w 889"/>
                <a:gd name="T43" fmla="*/ 713 h 1331"/>
                <a:gd name="T44" fmla="*/ 840 w 889"/>
                <a:gd name="T45" fmla="*/ 466 h 1331"/>
                <a:gd name="T46" fmla="*/ 889 w 889"/>
                <a:gd name="T47" fmla="*/ 163 h 1331"/>
                <a:gd name="T48" fmla="*/ 678 w 889"/>
                <a:gd name="T49" fmla="*/ 0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9" h="1331">
                  <a:moveTo>
                    <a:pt x="678" y="0"/>
                  </a:moveTo>
                  <a:lnTo>
                    <a:pt x="551" y="0"/>
                  </a:lnTo>
                  <a:lnTo>
                    <a:pt x="399" y="68"/>
                  </a:lnTo>
                  <a:lnTo>
                    <a:pt x="356" y="152"/>
                  </a:lnTo>
                  <a:lnTo>
                    <a:pt x="381" y="272"/>
                  </a:lnTo>
                  <a:lnTo>
                    <a:pt x="392" y="332"/>
                  </a:lnTo>
                  <a:lnTo>
                    <a:pt x="356" y="399"/>
                  </a:lnTo>
                  <a:lnTo>
                    <a:pt x="381" y="551"/>
                  </a:lnTo>
                  <a:lnTo>
                    <a:pt x="356" y="636"/>
                  </a:lnTo>
                  <a:lnTo>
                    <a:pt x="222" y="840"/>
                  </a:lnTo>
                  <a:lnTo>
                    <a:pt x="187" y="900"/>
                  </a:lnTo>
                  <a:lnTo>
                    <a:pt x="85" y="890"/>
                  </a:lnTo>
                  <a:lnTo>
                    <a:pt x="18" y="957"/>
                  </a:lnTo>
                  <a:lnTo>
                    <a:pt x="0" y="1119"/>
                  </a:lnTo>
                  <a:lnTo>
                    <a:pt x="28" y="1144"/>
                  </a:lnTo>
                  <a:lnTo>
                    <a:pt x="53" y="1253"/>
                  </a:lnTo>
                  <a:lnTo>
                    <a:pt x="339" y="1331"/>
                  </a:lnTo>
                  <a:lnTo>
                    <a:pt x="340" y="1330"/>
                  </a:lnTo>
                  <a:lnTo>
                    <a:pt x="356" y="1289"/>
                  </a:lnTo>
                  <a:lnTo>
                    <a:pt x="551" y="1095"/>
                  </a:lnTo>
                  <a:lnTo>
                    <a:pt x="579" y="992"/>
                  </a:lnTo>
                  <a:lnTo>
                    <a:pt x="798" y="713"/>
                  </a:lnTo>
                  <a:lnTo>
                    <a:pt x="840" y="466"/>
                  </a:lnTo>
                  <a:lnTo>
                    <a:pt x="889" y="163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00605B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0" name="Freeform 116">
              <a:extLst>
                <a:ext uri="{FF2B5EF4-FFF2-40B4-BE49-F238E27FC236}">
                  <a16:creationId xmlns:a16="http://schemas.microsoft.com/office/drawing/2014/main" id="{DB868927-F80B-9859-ED24-076379D44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410" y="3540762"/>
              <a:ext cx="936308" cy="750570"/>
            </a:xfrm>
            <a:custGeom>
              <a:avLst/>
              <a:gdLst>
                <a:gd name="T0" fmla="*/ 15 w 4299"/>
                <a:gd name="T1" fmla="*/ 2008 h 3441"/>
                <a:gd name="T2" fmla="*/ 262 w 4299"/>
                <a:gd name="T3" fmla="*/ 1723 h 3441"/>
                <a:gd name="T4" fmla="*/ 633 w 4299"/>
                <a:gd name="T5" fmla="*/ 1694 h 3441"/>
                <a:gd name="T6" fmla="*/ 1031 w 4299"/>
                <a:gd name="T7" fmla="*/ 1620 h 3441"/>
                <a:gd name="T8" fmla="*/ 1413 w 4299"/>
                <a:gd name="T9" fmla="*/ 1483 h 3441"/>
                <a:gd name="T10" fmla="*/ 1352 w 4299"/>
                <a:gd name="T11" fmla="*/ 1257 h 3441"/>
                <a:gd name="T12" fmla="*/ 1472 w 4299"/>
                <a:gd name="T13" fmla="*/ 1027 h 3441"/>
                <a:gd name="T14" fmla="*/ 1388 w 4299"/>
                <a:gd name="T15" fmla="*/ 865 h 3441"/>
                <a:gd name="T16" fmla="*/ 1600 w 4299"/>
                <a:gd name="T17" fmla="*/ 604 h 3441"/>
                <a:gd name="T18" fmla="*/ 1589 w 4299"/>
                <a:gd name="T19" fmla="*/ 410 h 3441"/>
                <a:gd name="T20" fmla="*/ 1727 w 4299"/>
                <a:gd name="T21" fmla="*/ 255 h 3441"/>
                <a:gd name="T22" fmla="*/ 1794 w 4299"/>
                <a:gd name="T23" fmla="*/ 163 h 3441"/>
                <a:gd name="T24" fmla="*/ 1938 w 4299"/>
                <a:gd name="T25" fmla="*/ 241 h 3441"/>
                <a:gd name="T26" fmla="*/ 2125 w 4299"/>
                <a:gd name="T27" fmla="*/ 283 h 3441"/>
                <a:gd name="T28" fmla="*/ 2768 w 4299"/>
                <a:gd name="T29" fmla="*/ 11 h 3441"/>
                <a:gd name="T30" fmla="*/ 2775 w 4299"/>
                <a:gd name="T31" fmla="*/ 121 h 3441"/>
                <a:gd name="T32" fmla="*/ 2972 w 4299"/>
                <a:gd name="T33" fmla="*/ 198 h 3441"/>
                <a:gd name="T34" fmla="*/ 3166 w 4299"/>
                <a:gd name="T35" fmla="*/ 205 h 3441"/>
                <a:gd name="T36" fmla="*/ 3597 w 4299"/>
                <a:gd name="T37" fmla="*/ 399 h 3441"/>
                <a:gd name="T38" fmla="*/ 3759 w 4299"/>
                <a:gd name="T39" fmla="*/ 611 h 3441"/>
                <a:gd name="T40" fmla="*/ 4031 w 4299"/>
                <a:gd name="T41" fmla="*/ 664 h 3441"/>
                <a:gd name="T42" fmla="*/ 4299 w 4299"/>
                <a:gd name="T43" fmla="*/ 833 h 3441"/>
                <a:gd name="T44" fmla="*/ 4165 w 4299"/>
                <a:gd name="T45" fmla="*/ 1003 h 3441"/>
                <a:gd name="T46" fmla="*/ 4020 w 4299"/>
                <a:gd name="T47" fmla="*/ 1161 h 3441"/>
                <a:gd name="T48" fmla="*/ 3989 w 4299"/>
                <a:gd name="T49" fmla="*/ 1331 h 3441"/>
                <a:gd name="T50" fmla="*/ 4088 w 4299"/>
                <a:gd name="T51" fmla="*/ 1542 h 3441"/>
                <a:gd name="T52" fmla="*/ 3809 w 4299"/>
                <a:gd name="T53" fmla="*/ 1610 h 3441"/>
                <a:gd name="T54" fmla="*/ 3791 w 4299"/>
                <a:gd name="T55" fmla="*/ 1814 h 3441"/>
                <a:gd name="T56" fmla="*/ 3766 w 4299"/>
                <a:gd name="T57" fmla="*/ 1941 h 3441"/>
                <a:gd name="T58" fmla="*/ 3766 w 4299"/>
                <a:gd name="T59" fmla="*/ 2178 h 3441"/>
                <a:gd name="T60" fmla="*/ 3597 w 4299"/>
                <a:gd name="T61" fmla="*/ 2442 h 3441"/>
                <a:gd name="T62" fmla="*/ 3428 w 4299"/>
                <a:gd name="T63" fmla="*/ 2499 h 3441"/>
                <a:gd name="T64" fmla="*/ 3318 w 4299"/>
                <a:gd name="T65" fmla="*/ 2739 h 3441"/>
                <a:gd name="T66" fmla="*/ 2888 w 4299"/>
                <a:gd name="T67" fmla="*/ 3162 h 3441"/>
                <a:gd name="T68" fmla="*/ 2302 w 4299"/>
                <a:gd name="T69" fmla="*/ 3279 h 3441"/>
                <a:gd name="T70" fmla="*/ 1963 w 4299"/>
                <a:gd name="T71" fmla="*/ 3346 h 3441"/>
                <a:gd name="T72" fmla="*/ 1751 w 4299"/>
                <a:gd name="T73" fmla="*/ 3441 h 3441"/>
                <a:gd name="T74" fmla="*/ 1716 w 4299"/>
                <a:gd name="T75" fmla="*/ 3332 h 3441"/>
                <a:gd name="T76" fmla="*/ 1582 w 4299"/>
                <a:gd name="T77" fmla="*/ 3162 h 3441"/>
                <a:gd name="T78" fmla="*/ 1631 w 4299"/>
                <a:gd name="T79" fmla="*/ 2866 h 3441"/>
                <a:gd name="T80" fmla="*/ 1472 w 4299"/>
                <a:gd name="T81" fmla="*/ 2813 h 3441"/>
                <a:gd name="T82" fmla="*/ 1448 w 4299"/>
                <a:gd name="T83" fmla="*/ 2552 h 3441"/>
                <a:gd name="T84" fmla="*/ 1413 w 4299"/>
                <a:gd name="T85" fmla="*/ 2382 h 3441"/>
                <a:gd name="T86" fmla="*/ 1208 w 4299"/>
                <a:gd name="T87" fmla="*/ 2262 h 3441"/>
                <a:gd name="T88" fmla="*/ 862 w 4299"/>
                <a:gd name="T89" fmla="*/ 2322 h 3441"/>
                <a:gd name="T90" fmla="*/ 633 w 4299"/>
                <a:gd name="T91" fmla="*/ 2340 h 3441"/>
                <a:gd name="T92" fmla="*/ 601 w 4299"/>
                <a:gd name="T93" fmla="*/ 2220 h 3441"/>
                <a:gd name="T94" fmla="*/ 167 w 4299"/>
                <a:gd name="T95" fmla="*/ 2171 h 3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99" h="3441">
                  <a:moveTo>
                    <a:pt x="0" y="2260"/>
                  </a:moveTo>
                  <a:lnTo>
                    <a:pt x="15" y="2008"/>
                  </a:lnTo>
                  <a:lnTo>
                    <a:pt x="142" y="1899"/>
                  </a:lnTo>
                  <a:lnTo>
                    <a:pt x="262" y="1723"/>
                  </a:lnTo>
                  <a:lnTo>
                    <a:pt x="573" y="1663"/>
                  </a:lnTo>
                  <a:lnTo>
                    <a:pt x="633" y="1694"/>
                  </a:lnTo>
                  <a:lnTo>
                    <a:pt x="742" y="1603"/>
                  </a:lnTo>
                  <a:lnTo>
                    <a:pt x="1031" y="1620"/>
                  </a:lnTo>
                  <a:lnTo>
                    <a:pt x="1218" y="1638"/>
                  </a:lnTo>
                  <a:lnTo>
                    <a:pt x="1413" y="1483"/>
                  </a:lnTo>
                  <a:lnTo>
                    <a:pt x="1419" y="1289"/>
                  </a:lnTo>
                  <a:lnTo>
                    <a:pt x="1352" y="1257"/>
                  </a:lnTo>
                  <a:lnTo>
                    <a:pt x="1345" y="1221"/>
                  </a:lnTo>
                  <a:lnTo>
                    <a:pt x="1472" y="1027"/>
                  </a:lnTo>
                  <a:lnTo>
                    <a:pt x="1430" y="907"/>
                  </a:lnTo>
                  <a:lnTo>
                    <a:pt x="1388" y="865"/>
                  </a:lnTo>
                  <a:lnTo>
                    <a:pt x="1419" y="664"/>
                  </a:lnTo>
                  <a:lnTo>
                    <a:pt x="1600" y="604"/>
                  </a:lnTo>
                  <a:lnTo>
                    <a:pt x="1600" y="502"/>
                  </a:lnTo>
                  <a:lnTo>
                    <a:pt x="1589" y="410"/>
                  </a:lnTo>
                  <a:lnTo>
                    <a:pt x="1617" y="283"/>
                  </a:lnTo>
                  <a:lnTo>
                    <a:pt x="1727" y="255"/>
                  </a:lnTo>
                  <a:lnTo>
                    <a:pt x="1734" y="163"/>
                  </a:lnTo>
                  <a:lnTo>
                    <a:pt x="1794" y="163"/>
                  </a:lnTo>
                  <a:lnTo>
                    <a:pt x="1843" y="241"/>
                  </a:lnTo>
                  <a:lnTo>
                    <a:pt x="1938" y="241"/>
                  </a:lnTo>
                  <a:lnTo>
                    <a:pt x="1928" y="350"/>
                  </a:lnTo>
                  <a:lnTo>
                    <a:pt x="2125" y="283"/>
                  </a:lnTo>
                  <a:lnTo>
                    <a:pt x="2574" y="0"/>
                  </a:lnTo>
                  <a:lnTo>
                    <a:pt x="2768" y="11"/>
                  </a:lnTo>
                  <a:lnTo>
                    <a:pt x="2803" y="43"/>
                  </a:lnTo>
                  <a:lnTo>
                    <a:pt x="2775" y="121"/>
                  </a:lnTo>
                  <a:lnTo>
                    <a:pt x="2870" y="198"/>
                  </a:lnTo>
                  <a:lnTo>
                    <a:pt x="2972" y="198"/>
                  </a:lnTo>
                  <a:lnTo>
                    <a:pt x="3029" y="163"/>
                  </a:lnTo>
                  <a:lnTo>
                    <a:pt x="3166" y="205"/>
                  </a:lnTo>
                  <a:lnTo>
                    <a:pt x="3410" y="382"/>
                  </a:lnTo>
                  <a:lnTo>
                    <a:pt x="3597" y="399"/>
                  </a:lnTo>
                  <a:lnTo>
                    <a:pt x="3724" y="526"/>
                  </a:lnTo>
                  <a:lnTo>
                    <a:pt x="3759" y="611"/>
                  </a:lnTo>
                  <a:lnTo>
                    <a:pt x="3802" y="646"/>
                  </a:lnTo>
                  <a:lnTo>
                    <a:pt x="4031" y="664"/>
                  </a:lnTo>
                  <a:lnTo>
                    <a:pt x="4243" y="773"/>
                  </a:lnTo>
                  <a:lnTo>
                    <a:pt x="4299" y="833"/>
                  </a:lnTo>
                  <a:lnTo>
                    <a:pt x="4268" y="918"/>
                  </a:lnTo>
                  <a:lnTo>
                    <a:pt x="4165" y="1003"/>
                  </a:lnTo>
                  <a:lnTo>
                    <a:pt x="4116" y="1101"/>
                  </a:lnTo>
                  <a:lnTo>
                    <a:pt x="4020" y="1161"/>
                  </a:lnTo>
                  <a:lnTo>
                    <a:pt x="3989" y="1264"/>
                  </a:lnTo>
                  <a:lnTo>
                    <a:pt x="3989" y="1331"/>
                  </a:lnTo>
                  <a:lnTo>
                    <a:pt x="4098" y="1458"/>
                  </a:lnTo>
                  <a:lnTo>
                    <a:pt x="4088" y="1542"/>
                  </a:lnTo>
                  <a:lnTo>
                    <a:pt x="3961" y="1542"/>
                  </a:lnTo>
                  <a:lnTo>
                    <a:pt x="3809" y="1610"/>
                  </a:lnTo>
                  <a:lnTo>
                    <a:pt x="3766" y="1694"/>
                  </a:lnTo>
                  <a:lnTo>
                    <a:pt x="3791" y="1814"/>
                  </a:lnTo>
                  <a:lnTo>
                    <a:pt x="3802" y="1874"/>
                  </a:lnTo>
                  <a:lnTo>
                    <a:pt x="3766" y="1941"/>
                  </a:lnTo>
                  <a:lnTo>
                    <a:pt x="3791" y="2093"/>
                  </a:lnTo>
                  <a:lnTo>
                    <a:pt x="3766" y="2178"/>
                  </a:lnTo>
                  <a:lnTo>
                    <a:pt x="3632" y="2382"/>
                  </a:lnTo>
                  <a:lnTo>
                    <a:pt x="3597" y="2442"/>
                  </a:lnTo>
                  <a:lnTo>
                    <a:pt x="3495" y="2432"/>
                  </a:lnTo>
                  <a:lnTo>
                    <a:pt x="3428" y="2499"/>
                  </a:lnTo>
                  <a:lnTo>
                    <a:pt x="3410" y="2661"/>
                  </a:lnTo>
                  <a:lnTo>
                    <a:pt x="3318" y="2739"/>
                  </a:lnTo>
                  <a:lnTo>
                    <a:pt x="3209" y="3035"/>
                  </a:lnTo>
                  <a:lnTo>
                    <a:pt x="2888" y="3162"/>
                  </a:lnTo>
                  <a:lnTo>
                    <a:pt x="2616" y="3145"/>
                  </a:lnTo>
                  <a:lnTo>
                    <a:pt x="2302" y="3279"/>
                  </a:lnTo>
                  <a:lnTo>
                    <a:pt x="2175" y="3321"/>
                  </a:lnTo>
                  <a:lnTo>
                    <a:pt x="1963" y="3346"/>
                  </a:lnTo>
                  <a:lnTo>
                    <a:pt x="1914" y="3423"/>
                  </a:lnTo>
                  <a:lnTo>
                    <a:pt x="1751" y="3441"/>
                  </a:lnTo>
                  <a:lnTo>
                    <a:pt x="1702" y="3388"/>
                  </a:lnTo>
                  <a:lnTo>
                    <a:pt x="1716" y="3332"/>
                  </a:lnTo>
                  <a:lnTo>
                    <a:pt x="1617" y="3229"/>
                  </a:lnTo>
                  <a:lnTo>
                    <a:pt x="1582" y="3162"/>
                  </a:lnTo>
                  <a:lnTo>
                    <a:pt x="1649" y="2933"/>
                  </a:lnTo>
                  <a:lnTo>
                    <a:pt x="1631" y="2866"/>
                  </a:lnTo>
                  <a:lnTo>
                    <a:pt x="1532" y="2855"/>
                  </a:lnTo>
                  <a:lnTo>
                    <a:pt x="1472" y="2813"/>
                  </a:lnTo>
                  <a:lnTo>
                    <a:pt x="1405" y="2619"/>
                  </a:lnTo>
                  <a:lnTo>
                    <a:pt x="1448" y="2552"/>
                  </a:lnTo>
                  <a:lnTo>
                    <a:pt x="1388" y="2442"/>
                  </a:lnTo>
                  <a:lnTo>
                    <a:pt x="1413" y="2382"/>
                  </a:lnTo>
                  <a:lnTo>
                    <a:pt x="1363" y="2315"/>
                  </a:lnTo>
                  <a:lnTo>
                    <a:pt x="1208" y="2262"/>
                  </a:lnTo>
                  <a:lnTo>
                    <a:pt x="1091" y="2340"/>
                  </a:lnTo>
                  <a:lnTo>
                    <a:pt x="862" y="2322"/>
                  </a:lnTo>
                  <a:lnTo>
                    <a:pt x="777" y="2372"/>
                  </a:lnTo>
                  <a:lnTo>
                    <a:pt x="633" y="2340"/>
                  </a:lnTo>
                  <a:lnTo>
                    <a:pt x="633" y="2280"/>
                  </a:lnTo>
                  <a:lnTo>
                    <a:pt x="601" y="2220"/>
                  </a:lnTo>
                  <a:lnTo>
                    <a:pt x="354" y="2231"/>
                  </a:lnTo>
                  <a:lnTo>
                    <a:pt x="167" y="2171"/>
                  </a:lnTo>
                  <a:lnTo>
                    <a:pt x="0" y="2260"/>
                  </a:lnTo>
                  <a:close/>
                </a:path>
              </a:pathLst>
            </a:custGeom>
            <a:solidFill>
              <a:srgbClr val="00605B"/>
            </a:solidFill>
            <a:ln w="36513" cap="flat">
              <a:solidFill>
                <a:srgbClr val="FEFEF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1" name="Freeform 117">
              <a:extLst>
                <a:ext uri="{FF2B5EF4-FFF2-40B4-BE49-F238E27FC236}">
                  <a16:creationId xmlns:a16="http://schemas.microsoft.com/office/drawing/2014/main" id="{CE18C8B4-7C48-517C-8697-AC43AD4D8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772" y="2663510"/>
              <a:ext cx="30480" cy="31433"/>
            </a:xfrm>
            <a:custGeom>
              <a:avLst/>
              <a:gdLst>
                <a:gd name="T0" fmla="*/ 15 w 32"/>
                <a:gd name="T1" fmla="*/ 0 h 33"/>
                <a:gd name="T2" fmla="*/ 13 w 32"/>
                <a:gd name="T3" fmla="*/ 0 h 33"/>
                <a:gd name="T4" fmla="*/ 11 w 32"/>
                <a:gd name="T5" fmla="*/ 1 h 33"/>
                <a:gd name="T6" fmla="*/ 10 w 32"/>
                <a:gd name="T7" fmla="*/ 1 h 33"/>
                <a:gd name="T8" fmla="*/ 8 w 32"/>
                <a:gd name="T9" fmla="*/ 2 h 33"/>
                <a:gd name="T10" fmla="*/ 7 w 32"/>
                <a:gd name="T11" fmla="*/ 3 h 33"/>
                <a:gd name="T12" fmla="*/ 5 w 32"/>
                <a:gd name="T13" fmla="*/ 4 h 33"/>
                <a:gd name="T14" fmla="*/ 4 w 32"/>
                <a:gd name="T15" fmla="*/ 5 h 33"/>
                <a:gd name="T16" fmla="*/ 3 w 32"/>
                <a:gd name="T17" fmla="*/ 6 h 33"/>
                <a:gd name="T18" fmla="*/ 2 w 32"/>
                <a:gd name="T19" fmla="*/ 8 h 33"/>
                <a:gd name="T20" fmla="*/ 1 w 32"/>
                <a:gd name="T21" fmla="*/ 9 h 33"/>
                <a:gd name="T22" fmla="*/ 1 w 32"/>
                <a:gd name="T23" fmla="*/ 11 h 33"/>
                <a:gd name="T24" fmla="*/ 0 w 32"/>
                <a:gd name="T25" fmla="*/ 12 h 33"/>
                <a:gd name="T26" fmla="*/ 0 w 32"/>
                <a:gd name="T27" fmla="*/ 14 h 33"/>
                <a:gd name="T28" fmla="*/ 0 w 32"/>
                <a:gd name="T29" fmla="*/ 16 h 33"/>
                <a:gd name="T30" fmla="*/ 0 w 32"/>
                <a:gd name="T31" fmla="*/ 17 h 33"/>
                <a:gd name="T32" fmla="*/ 0 w 32"/>
                <a:gd name="T33" fmla="*/ 19 h 33"/>
                <a:gd name="T34" fmla="*/ 1 w 32"/>
                <a:gd name="T35" fmla="*/ 21 h 33"/>
                <a:gd name="T36" fmla="*/ 1 w 32"/>
                <a:gd name="T37" fmla="*/ 22 h 33"/>
                <a:gd name="T38" fmla="*/ 2 w 32"/>
                <a:gd name="T39" fmla="*/ 24 h 33"/>
                <a:gd name="T40" fmla="*/ 3 w 32"/>
                <a:gd name="T41" fmla="*/ 25 h 33"/>
                <a:gd name="T42" fmla="*/ 4 w 32"/>
                <a:gd name="T43" fmla="*/ 27 h 33"/>
                <a:gd name="T44" fmla="*/ 5 w 32"/>
                <a:gd name="T45" fmla="*/ 28 h 33"/>
                <a:gd name="T46" fmla="*/ 6 w 32"/>
                <a:gd name="T47" fmla="*/ 29 h 33"/>
                <a:gd name="T48" fmla="*/ 8 w 32"/>
                <a:gd name="T49" fmla="*/ 30 h 33"/>
                <a:gd name="T50" fmla="*/ 9 w 32"/>
                <a:gd name="T51" fmla="*/ 31 h 33"/>
                <a:gd name="T52" fmla="*/ 11 w 32"/>
                <a:gd name="T53" fmla="*/ 31 h 33"/>
                <a:gd name="T54" fmla="*/ 12 w 32"/>
                <a:gd name="T55" fmla="*/ 32 h 33"/>
                <a:gd name="T56" fmla="*/ 14 w 32"/>
                <a:gd name="T57" fmla="*/ 32 h 33"/>
                <a:gd name="T58" fmla="*/ 16 w 32"/>
                <a:gd name="T59" fmla="*/ 33 h 33"/>
                <a:gd name="T60" fmla="*/ 17 w 32"/>
                <a:gd name="T61" fmla="*/ 32 h 33"/>
                <a:gd name="T62" fmla="*/ 19 w 32"/>
                <a:gd name="T63" fmla="*/ 32 h 33"/>
                <a:gd name="T64" fmla="*/ 21 w 32"/>
                <a:gd name="T65" fmla="*/ 32 h 33"/>
                <a:gd name="T66" fmla="*/ 22 w 32"/>
                <a:gd name="T67" fmla="*/ 31 h 33"/>
                <a:gd name="T68" fmla="*/ 24 w 32"/>
                <a:gd name="T69" fmla="*/ 30 h 33"/>
                <a:gd name="T70" fmla="*/ 25 w 32"/>
                <a:gd name="T71" fmla="*/ 30 h 33"/>
                <a:gd name="T72" fmla="*/ 27 w 32"/>
                <a:gd name="T73" fmla="*/ 29 h 33"/>
                <a:gd name="T74" fmla="*/ 28 w 32"/>
                <a:gd name="T75" fmla="*/ 28 h 33"/>
                <a:gd name="T76" fmla="*/ 29 w 32"/>
                <a:gd name="T77" fmla="*/ 26 h 33"/>
                <a:gd name="T78" fmla="*/ 30 w 32"/>
                <a:gd name="T79" fmla="*/ 25 h 33"/>
                <a:gd name="T80" fmla="*/ 31 w 32"/>
                <a:gd name="T81" fmla="*/ 23 h 33"/>
                <a:gd name="T82" fmla="*/ 31 w 32"/>
                <a:gd name="T83" fmla="*/ 22 h 33"/>
                <a:gd name="T84" fmla="*/ 32 w 32"/>
                <a:gd name="T85" fmla="*/ 20 h 33"/>
                <a:gd name="T86" fmla="*/ 32 w 32"/>
                <a:gd name="T87" fmla="*/ 19 h 33"/>
                <a:gd name="T88" fmla="*/ 32 w 32"/>
                <a:gd name="T89" fmla="*/ 17 h 33"/>
                <a:gd name="T90" fmla="*/ 32 w 32"/>
                <a:gd name="T91" fmla="*/ 15 h 33"/>
                <a:gd name="T92" fmla="*/ 32 w 32"/>
                <a:gd name="T93" fmla="*/ 14 h 33"/>
                <a:gd name="T94" fmla="*/ 32 w 32"/>
                <a:gd name="T95" fmla="*/ 12 h 33"/>
                <a:gd name="T96" fmla="*/ 31 w 32"/>
                <a:gd name="T97" fmla="*/ 10 h 33"/>
                <a:gd name="T98" fmla="*/ 31 w 32"/>
                <a:gd name="T99" fmla="*/ 9 h 33"/>
                <a:gd name="T100" fmla="*/ 30 w 32"/>
                <a:gd name="T101" fmla="*/ 7 h 33"/>
                <a:gd name="T102" fmla="*/ 29 w 32"/>
                <a:gd name="T103" fmla="*/ 6 h 33"/>
                <a:gd name="T104" fmla="*/ 28 w 32"/>
                <a:gd name="T105" fmla="*/ 5 h 33"/>
                <a:gd name="T106" fmla="*/ 26 w 32"/>
                <a:gd name="T107" fmla="*/ 3 h 33"/>
                <a:gd name="T108" fmla="*/ 25 w 32"/>
                <a:gd name="T109" fmla="*/ 3 h 33"/>
                <a:gd name="T110" fmla="*/ 24 w 32"/>
                <a:gd name="T111" fmla="*/ 2 h 33"/>
                <a:gd name="T112" fmla="*/ 22 w 32"/>
                <a:gd name="T113" fmla="*/ 1 h 33"/>
                <a:gd name="T114" fmla="*/ 20 w 32"/>
                <a:gd name="T115" fmla="*/ 0 h 33"/>
                <a:gd name="T116" fmla="*/ 19 w 32"/>
                <a:gd name="T117" fmla="*/ 0 h 33"/>
                <a:gd name="T118" fmla="*/ 17 w 32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2" name="Rectangle 118">
              <a:extLst>
                <a:ext uri="{FF2B5EF4-FFF2-40B4-BE49-F238E27FC236}">
                  <a16:creationId xmlns:a16="http://schemas.microsoft.com/office/drawing/2014/main" id="{CF45A9DF-2882-BC7B-596A-3B3CD6C46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5012" y="2675892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3" name="Freeform 119">
              <a:extLst>
                <a:ext uri="{FF2B5EF4-FFF2-40B4-BE49-F238E27FC236}">
                  <a16:creationId xmlns:a16="http://schemas.microsoft.com/office/drawing/2014/main" id="{CBFD20B0-DACA-683A-D86F-508854033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475" y="2808290"/>
              <a:ext cx="31433" cy="30480"/>
            </a:xfrm>
            <a:custGeom>
              <a:avLst/>
              <a:gdLst>
                <a:gd name="T0" fmla="*/ 15 w 33"/>
                <a:gd name="T1" fmla="*/ 0 h 32"/>
                <a:gd name="T2" fmla="*/ 13 w 33"/>
                <a:gd name="T3" fmla="*/ 0 h 32"/>
                <a:gd name="T4" fmla="*/ 11 w 33"/>
                <a:gd name="T5" fmla="*/ 1 h 32"/>
                <a:gd name="T6" fmla="*/ 10 w 33"/>
                <a:gd name="T7" fmla="*/ 1 h 32"/>
                <a:gd name="T8" fmla="*/ 8 w 33"/>
                <a:gd name="T9" fmla="*/ 2 h 32"/>
                <a:gd name="T10" fmla="*/ 7 w 33"/>
                <a:gd name="T11" fmla="*/ 3 h 32"/>
                <a:gd name="T12" fmla="*/ 6 w 33"/>
                <a:gd name="T13" fmla="*/ 4 h 32"/>
                <a:gd name="T14" fmla="*/ 4 w 33"/>
                <a:gd name="T15" fmla="*/ 5 h 32"/>
                <a:gd name="T16" fmla="*/ 3 w 33"/>
                <a:gd name="T17" fmla="*/ 6 h 32"/>
                <a:gd name="T18" fmla="*/ 2 w 33"/>
                <a:gd name="T19" fmla="*/ 8 h 32"/>
                <a:gd name="T20" fmla="*/ 2 w 33"/>
                <a:gd name="T21" fmla="*/ 9 h 32"/>
                <a:gd name="T22" fmla="*/ 1 w 33"/>
                <a:gd name="T23" fmla="*/ 11 h 32"/>
                <a:gd name="T24" fmla="*/ 1 w 33"/>
                <a:gd name="T25" fmla="*/ 12 h 32"/>
                <a:gd name="T26" fmla="*/ 0 w 33"/>
                <a:gd name="T27" fmla="*/ 14 h 32"/>
                <a:gd name="T28" fmla="*/ 0 w 33"/>
                <a:gd name="T29" fmla="*/ 16 h 32"/>
                <a:gd name="T30" fmla="*/ 0 w 33"/>
                <a:gd name="T31" fmla="*/ 17 h 32"/>
                <a:gd name="T32" fmla="*/ 0 w 33"/>
                <a:gd name="T33" fmla="*/ 19 h 32"/>
                <a:gd name="T34" fmla="*/ 1 w 33"/>
                <a:gd name="T35" fmla="*/ 21 h 32"/>
                <a:gd name="T36" fmla="*/ 1 w 33"/>
                <a:gd name="T37" fmla="*/ 22 h 32"/>
                <a:gd name="T38" fmla="*/ 2 w 33"/>
                <a:gd name="T39" fmla="*/ 24 h 32"/>
                <a:gd name="T40" fmla="*/ 3 w 33"/>
                <a:gd name="T41" fmla="*/ 25 h 32"/>
                <a:gd name="T42" fmla="*/ 4 w 33"/>
                <a:gd name="T43" fmla="*/ 27 h 32"/>
                <a:gd name="T44" fmla="*/ 5 w 33"/>
                <a:gd name="T45" fmla="*/ 28 h 32"/>
                <a:gd name="T46" fmla="*/ 6 w 33"/>
                <a:gd name="T47" fmla="*/ 29 h 32"/>
                <a:gd name="T48" fmla="*/ 8 w 33"/>
                <a:gd name="T49" fmla="*/ 30 h 32"/>
                <a:gd name="T50" fmla="*/ 9 w 33"/>
                <a:gd name="T51" fmla="*/ 31 h 32"/>
                <a:gd name="T52" fmla="*/ 11 w 33"/>
                <a:gd name="T53" fmla="*/ 31 h 32"/>
                <a:gd name="T54" fmla="*/ 12 w 33"/>
                <a:gd name="T55" fmla="*/ 32 h 32"/>
                <a:gd name="T56" fmla="*/ 14 w 33"/>
                <a:gd name="T57" fmla="*/ 32 h 32"/>
                <a:gd name="T58" fmla="*/ 16 w 33"/>
                <a:gd name="T59" fmla="*/ 32 h 32"/>
                <a:gd name="T60" fmla="*/ 18 w 33"/>
                <a:gd name="T61" fmla="*/ 32 h 32"/>
                <a:gd name="T62" fmla="*/ 19 w 33"/>
                <a:gd name="T63" fmla="*/ 32 h 32"/>
                <a:gd name="T64" fmla="*/ 21 w 33"/>
                <a:gd name="T65" fmla="*/ 32 h 32"/>
                <a:gd name="T66" fmla="*/ 23 w 33"/>
                <a:gd name="T67" fmla="*/ 31 h 32"/>
                <a:gd name="T68" fmla="*/ 24 w 33"/>
                <a:gd name="T69" fmla="*/ 30 h 32"/>
                <a:gd name="T70" fmla="*/ 25 w 33"/>
                <a:gd name="T71" fmla="*/ 30 h 32"/>
                <a:gd name="T72" fmla="*/ 27 w 33"/>
                <a:gd name="T73" fmla="*/ 28 h 32"/>
                <a:gd name="T74" fmla="*/ 28 w 33"/>
                <a:gd name="T75" fmla="*/ 27 h 32"/>
                <a:gd name="T76" fmla="*/ 29 w 33"/>
                <a:gd name="T77" fmla="*/ 26 h 32"/>
                <a:gd name="T78" fmla="*/ 30 w 33"/>
                <a:gd name="T79" fmla="*/ 25 h 32"/>
                <a:gd name="T80" fmla="*/ 31 w 33"/>
                <a:gd name="T81" fmla="*/ 23 h 32"/>
                <a:gd name="T82" fmla="*/ 31 w 33"/>
                <a:gd name="T83" fmla="*/ 22 h 32"/>
                <a:gd name="T84" fmla="*/ 32 w 33"/>
                <a:gd name="T85" fmla="*/ 20 h 32"/>
                <a:gd name="T86" fmla="*/ 32 w 33"/>
                <a:gd name="T87" fmla="*/ 18 h 32"/>
                <a:gd name="T88" fmla="*/ 33 w 33"/>
                <a:gd name="T89" fmla="*/ 17 h 32"/>
                <a:gd name="T90" fmla="*/ 33 w 33"/>
                <a:gd name="T91" fmla="*/ 15 h 32"/>
                <a:gd name="T92" fmla="*/ 32 w 33"/>
                <a:gd name="T93" fmla="*/ 13 h 32"/>
                <a:gd name="T94" fmla="*/ 32 w 33"/>
                <a:gd name="T95" fmla="*/ 12 h 32"/>
                <a:gd name="T96" fmla="*/ 31 w 33"/>
                <a:gd name="T97" fmla="*/ 10 h 32"/>
                <a:gd name="T98" fmla="*/ 31 w 33"/>
                <a:gd name="T99" fmla="*/ 9 h 32"/>
                <a:gd name="T100" fmla="*/ 30 w 33"/>
                <a:gd name="T101" fmla="*/ 7 h 32"/>
                <a:gd name="T102" fmla="*/ 29 w 33"/>
                <a:gd name="T103" fmla="*/ 6 h 32"/>
                <a:gd name="T104" fmla="*/ 28 w 33"/>
                <a:gd name="T105" fmla="*/ 4 h 32"/>
                <a:gd name="T106" fmla="*/ 27 w 33"/>
                <a:gd name="T107" fmla="*/ 4 h 32"/>
                <a:gd name="T108" fmla="*/ 25 w 33"/>
                <a:gd name="T109" fmla="*/ 2 h 32"/>
                <a:gd name="T110" fmla="*/ 24 w 33"/>
                <a:gd name="T111" fmla="*/ 2 h 32"/>
                <a:gd name="T112" fmla="*/ 22 w 33"/>
                <a:gd name="T113" fmla="*/ 1 h 32"/>
                <a:gd name="T114" fmla="*/ 21 w 33"/>
                <a:gd name="T115" fmla="*/ 0 h 32"/>
                <a:gd name="T116" fmla="*/ 19 w 33"/>
                <a:gd name="T117" fmla="*/ 0 h 32"/>
                <a:gd name="T118" fmla="*/ 17 w 33"/>
                <a:gd name="T1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2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4" name="Rectangle 120">
              <a:extLst>
                <a:ext uri="{FF2B5EF4-FFF2-40B4-BE49-F238E27FC236}">
                  <a16:creationId xmlns:a16="http://schemas.microsoft.com/office/drawing/2014/main" id="{804F67AB-3DF8-F2A0-7CA8-D911D3DD0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1715" y="2820672"/>
              <a:ext cx="370523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5" name="Freeform 121">
              <a:extLst>
                <a:ext uri="{FF2B5EF4-FFF2-40B4-BE49-F238E27FC236}">
                  <a16:creationId xmlns:a16="http://schemas.microsoft.com/office/drawing/2014/main" id="{EF62B801-DA45-9C7B-3A1E-9EE71A938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338" y="2914017"/>
              <a:ext cx="30480" cy="31433"/>
            </a:xfrm>
            <a:custGeom>
              <a:avLst/>
              <a:gdLst>
                <a:gd name="T0" fmla="*/ 14 w 32"/>
                <a:gd name="T1" fmla="*/ 0 h 33"/>
                <a:gd name="T2" fmla="*/ 13 w 32"/>
                <a:gd name="T3" fmla="*/ 1 h 33"/>
                <a:gd name="T4" fmla="*/ 11 w 32"/>
                <a:gd name="T5" fmla="*/ 1 h 33"/>
                <a:gd name="T6" fmla="*/ 9 w 32"/>
                <a:gd name="T7" fmla="*/ 2 h 33"/>
                <a:gd name="T8" fmla="*/ 8 w 32"/>
                <a:gd name="T9" fmla="*/ 2 h 33"/>
                <a:gd name="T10" fmla="*/ 7 w 32"/>
                <a:gd name="T11" fmla="*/ 3 h 33"/>
                <a:gd name="T12" fmla="*/ 5 w 32"/>
                <a:gd name="T13" fmla="*/ 5 h 33"/>
                <a:gd name="T14" fmla="*/ 4 w 32"/>
                <a:gd name="T15" fmla="*/ 6 h 33"/>
                <a:gd name="T16" fmla="*/ 3 w 32"/>
                <a:gd name="T17" fmla="*/ 7 h 33"/>
                <a:gd name="T18" fmla="*/ 2 w 32"/>
                <a:gd name="T19" fmla="*/ 8 h 33"/>
                <a:gd name="T20" fmla="*/ 1 w 32"/>
                <a:gd name="T21" fmla="*/ 10 h 33"/>
                <a:gd name="T22" fmla="*/ 1 w 32"/>
                <a:gd name="T23" fmla="*/ 11 h 33"/>
                <a:gd name="T24" fmla="*/ 0 w 32"/>
                <a:gd name="T25" fmla="*/ 13 h 33"/>
                <a:gd name="T26" fmla="*/ 0 w 32"/>
                <a:gd name="T27" fmla="*/ 15 h 33"/>
                <a:gd name="T28" fmla="*/ 0 w 32"/>
                <a:gd name="T29" fmla="*/ 16 h 33"/>
                <a:gd name="T30" fmla="*/ 0 w 32"/>
                <a:gd name="T31" fmla="*/ 18 h 33"/>
                <a:gd name="T32" fmla="*/ 0 w 32"/>
                <a:gd name="T33" fmla="*/ 20 h 33"/>
                <a:gd name="T34" fmla="*/ 0 w 32"/>
                <a:gd name="T35" fmla="*/ 21 h 33"/>
                <a:gd name="T36" fmla="*/ 1 w 32"/>
                <a:gd name="T37" fmla="*/ 23 h 33"/>
                <a:gd name="T38" fmla="*/ 2 w 32"/>
                <a:gd name="T39" fmla="*/ 25 h 33"/>
                <a:gd name="T40" fmla="*/ 3 w 32"/>
                <a:gd name="T41" fmla="*/ 26 h 33"/>
                <a:gd name="T42" fmla="*/ 4 w 32"/>
                <a:gd name="T43" fmla="*/ 27 h 33"/>
                <a:gd name="T44" fmla="*/ 5 w 32"/>
                <a:gd name="T45" fmla="*/ 29 h 33"/>
                <a:gd name="T46" fmla="*/ 6 w 32"/>
                <a:gd name="T47" fmla="*/ 29 h 33"/>
                <a:gd name="T48" fmla="*/ 7 w 32"/>
                <a:gd name="T49" fmla="*/ 31 h 33"/>
                <a:gd name="T50" fmla="*/ 9 w 32"/>
                <a:gd name="T51" fmla="*/ 31 h 33"/>
                <a:gd name="T52" fmla="*/ 10 w 32"/>
                <a:gd name="T53" fmla="*/ 32 h 33"/>
                <a:gd name="T54" fmla="*/ 12 w 32"/>
                <a:gd name="T55" fmla="*/ 32 h 33"/>
                <a:gd name="T56" fmla="*/ 14 w 32"/>
                <a:gd name="T57" fmla="*/ 33 h 33"/>
                <a:gd name="T58" fmla="*/ 15 w 32"/>
                <a:gd name="T59" fmla="*/ 33 h 33"/>
                <a:gd name="T60" fmla="*/ 17 w 32"/>
                <a:gd name="T61" fmla="*/ 33 h 33"/>
                <a:gd name="T62" fmla="*/ 19 w 32"/>
                <a:gd name="T63" fmla="*/ 33 h 33"/>
                <a:gd name="T64" fmla="*/ 21 w 32"/>
                <a:gd name="T65" fmla="*/ 32 h 33"/>
                <a:gd name="T66" fmla="*/ 22 w 32"/>
                <a:gd name="T67" fmla="*/ 32 h 33"/>
                <a:gd name="T68" fmla="*/ 24 w 32"/>
                <a:gd name="T69" fmla="*/ 31 h 33"/>
                <a:gd name="T70" fmla="*/ 25 w 32"/>
                <a:gd name="T71" fmla="*/ 30 h 33"/>
                <a:gd name="T72" fmla="*/ 26 w 32"/>
                <a:gd name="T73" fmla="*/ 29 h 33"/>
                <a:gd name="T74" fmla="*/ 28 w 32"/>
                <a:gd name="T75" fmla="*/ 28 h 33"/>
                <a:gd name="T76" fmla="*/ 29 w 32"/>
                <a:gd name="T77" fmla="*/ 27 h 33"/>
                <a:gd name="T78" fmla="*/ 30 w 32"/>
                <a:gd name="T79" fmla="*/ 26 h 33"/>
                <a:gd name="T80" fmla="*/ 30 w 32"/>
                <a:gd name="T81" fmla="*/ 24 h 33"/>
                <a:gd name="T82" fmla="*/ 31 w 32"/>
                <a:gd name="T83" fmla="*/ 22 h 33"/>
                <a:gd name="T84" fmla="*/ 32 w 32"/>
                <a:gd name="T85" fmla="*/ 21 h 33"/>
                <a:gd name="T86" fmla="*/ 32 w 32"/>
                <a:gd name="T87" fmla="*/ 19 h 33"/>
                <a:gd name="T88" fmla="*/ 32 w 32"/>
                <a:gd name="T89" fmla="*/ 17 h 33"/>
                <a:gd name="T90" fmla="*/ 32 w 32"/>
                <a:gd name="T91" fmla="*/ 16 h 33"/>
                <a:gd name="T92" fmla="*/ 32 w 32"/>
                <a:gd name="T93" fmla="*/ 14 h 33"/>
                <a:gd name="T94" fmla="*/ 32 w 32"/>
                <a:gd name="T95" fmla="*/ 12 h 33"/>
                <a:gd name="T96" fmla="*/ 31 w 32"/>
                <a:gd name="T97" fmla="*/ 11 h 33"/>
                <a:gd name="T98" fmla="*/ 30 w 32"/>
                <a:gd name="T99" fmla="*/ 9 h 33"/>
                <a:gd name="T100" fmla="*/ 30 w 32"/>
                <a:gd name="T101" fmla="*/ 8 h 33"/>
                <a:gd name="T102" fmla="*/ 29 w 32"/>
                <a:gd name="T103" fmla="*/ 6 h 33"/>
                <a:gd name="T104" fmla="*/ 27 w 32"/>
                <a:gd name="T105" fmla="*/ 5 h 33"/>
                <a:gd name="T106" fmla="*/ 26 w 32"/>
                <a:gd name="T107" fmla="*/ 4 h 33"/>
                <a:gd name="T108" fmla="*/ 25 w 32"/>
                <a:gd name="T109" fmla="*/ 3 h 33"/>
                <a:gd name="T110" fmla="*/ 23 w 32"/>
                <a:gd name="T111" fmla="*/ 2 h 33"/>
                <a:gd name="T112" fmla="*/ 22 w 32"/>
                <a:gd name="T113" fmla="*/ 2 h 33"/>
                <a:gd name="T114" fmla="*/ 20 w 32"/>
                <a:gd name="T115" fmla="*/ 1 h 33"/>
                <a:gd name="T116" fmla="*/ 19 w 32"/>
                <a:gd name="T117" fmla="*/ 1 h 33"/>
                <a:gd name="T118" fmla="*/ 17 w 32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6" name="Rectangle 122">
              <a:extLst>
                <a:ext uri="{FF2B5EF4-FFF2-40B4-BE49-F238E27FC236}">
                  <a16:creationId xmlns:a16="http://schemas.microsoft.com/office/drawing/2014/main" id="{0EEB41D9-AB96-114F-B8EC-C9A0597B3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578" y="2927352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7" name="Freeform 123">
              <a:extLst>
                <a:ext uri="{FF2B5EF4-FFF2-40B4-BE49-F238E27FC236}">
                  <a16:creationId xmlns:a16="http://schemas.microsoft.com/office/drawing/2014/main" id="{7003CADD-07AD-BD19-E26B-FF12C3F88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003" y="3041652"/>
              <a:ext cx="30480" cy="31433"/>
            </a:xfrm>
            <a:custGeom>
              <a:avLst/>
              <a:gdLst>
                <a:gd name="T0" fmla="*/ 14 w 32"/>
                <a:gd name="T1" fmla="*/ 1 h 33"/>
                <a:gd name="T2" fmla="*/ 12 w 32"/>
                <a:gd name="T3" fmla="*/ 1 h 33"/>
                <a:gd name="T4" fmla="*/ 11 w 32"/>
                <a:gd name="T5" fmla="*/ 1 h 33"/>
                <a:gd name="T6" fmla="*/ 9 w 32"/>
                <a:gd name="T7" fmla="*/ 2 h 33"/>
                <a:gd name="T8" fmla="*/ 8 w 32"/>
                <a:gd name="T9" fmla="*/ 2 h 33"/>
                <a:gd name="T10" fmla="*/ 6 w 32"/>
                <a:gd name="T11" fmla="*/ 3 h 33"/>
                <a:gd name="T12" fmla="*/ 5 w 32"/>
                <a:gd name="T13" fmla="*/ 4 h 33"/>
                <a:gd name="T14" fmla="*/ 4 w 32"/>
                <a:gd name="T15" fmla="*/ 6 h 33"/>
                <a:gd name="T16" fmla="*/ 3 w 32"/>
                <a:gd name="T17" fmla="*/ 7 h 33"/>
                <a:gd name="T18" fmla="*/ 2 w 32"/>
                <a:gd name="T19" fmla="*/ 8 h 33"/>
                <a:gd name="T20" fmla="*/ 1 w 32"/>
                <a:gd name="T21" fmla="*/ 10 h 33"/>
                <a:gd name="T22" fmla="*/ 0 w 32"/>
                <a:gd name="T23" fmla="*/ 11 h 33"/>
                <a:gd name="T24" fmla="*/ 0 w 32"/>
                <a:gd name="T25" fmla="*/ 13 h 33"/>
                <a:gd name="T26" fmla="*/ 0 w 32"/>
                <a:gd name="T27" fmla="*/ 15 h 33"/>
                <a:gd name="T28" fmla="*/ 0 w 32"/>
                <a:gd name="T29" fmla="*/ 16 h 33"/>
                <a:gd name="T30" fmla="*/ 0 w 32"/>
                <a:gd name="T31" fmla="*/ 18 h 33"/>
                <a:gd name="T32" fmla="*/ 0 w 32"/>
                <a:gd name="T33" fmla="*/ 20 h 33"/>
                <a:gd name="T34" fmla="*/ 0 w 32"/>
                <a:gd name="T35" fmla="*/ 21 h 33"/>
                <a:gd name="T36" fmla="*/ 1 w 32"/>
                <a:gd name="T37" fmla="*/ 23 h 33"/>
                <a:gd name="T38" fmla="*/ 1 w 32"/>
                <a:gd name="T39" fmla="*/ 25 h 33"/>
                <a:gd name="T40" fmla="*/ 2 w 32"/>
                <a:gd name="T41" fmla="*/ 26 h 33"/>
                <a:gd name="T42" fmla="*/ 3 w 32"/>
                <a:gd name="T43" fmla="*/ 27 h 33"/>
                <a:gd name="T44" fmla="*/ 5 w 32"/>
                <a:gd name="T45" fmla="*/ 29 h 33"/>
                <a:gd name="T46" fmla="*/ 6 w 32"/>
                <a:gd name="T47" fmla="*/ 30 h 33"/>
                <a:gd name="T48" fmla="*/ 7 w 32"/>
                <a:gd name="T49" fmla="*/ 31 h 33"/>
                <a:gd name="T50" fmla="*/ 9 w 32"/>
                <a:gd name="T51" fmla="*/ 31 h 33"/>
                <a:gd name="T52" fmla="*/ 10 w 32"/>
                <a:gd name="T53" fmla="*/ 32 h 33"/>
                <a:gd name="T54" fmla="*/ 12 w 32"/>
                <a:gd name="T55" fmla="*/ 32 h 33"/>
                <a:gd name="T56" fmla="*/ 14 w 32"/>
                <a:gd name="T57" fmla="*/ 33 h 33"/>
                <a:gd name="T58" fmla="*/ 15 w 32"/>
                <a:gd name="T59" fmla="*/ 33 h 33"/>
                <a:gd name="T60" fmla="*/ 17 w 32"/>
                <a:gd name="T61" fmla="*/ 33 h 33"/>
                <a:gd name="T62" fmla="*/ 19 w 32"/>
                <a:gd name="T63" fmla="*/ 33 h 33"/>
                <a:gd name="T64" fmla="*/ 20 w 32"/>
                <a:gd name="T65" fmla="*/ 32 h 33"/>
                <a:gd name="T66" fmla="*/ 22 w 32"/>
                <a:gd name="T67" fmla="*/ 32 h 33"/>
                <a:gd name="T68" fmla="*/ 23 w 32"/>
                <a:gd name="T69" fmla="*/ 31 h 33"/>
                <a:gd name="T70" fmla="*/ 25 w 32"/>
                <a:gd name="T71" fmla="*/ 30 h 33"/>
                <a:gd name="T72" fmla="*/ 26 w 32"/>
                <a:gd name="T73" fmla="*/ 29 h 33"/>
                <a:gd name="T74" fmla="*/ 27 w 32"/>
                <a:gd name="T75" fmla="*/ 28 h 33"/>
                <a:gd name="T76" fmla="*/ 28 w 32"/>
                <a:gd name="T77" fmla="*/ 27 h 33"/>
                <a:gd name="T78" fmla="*/ 30 w 32"/>
                <a:gd name="T79" fmla="*/ 26 h 33"/>
                <a:gd name="T80" fmla="*/ 30 w 32"/>
                <a:gd name="T81" fmla="*/ 24 h 33"/>
                <a:gd name="T82" fmla="*/ 31 w 32"/>
                <a:gd name="T83" fmla="*/ 23 h 33"/>
                <a:gd name="T84" fmla="*/ 32 w 32"/>
                <a:gd name="T85" fmla="*/ 21 h 33"/>
                <a:gd name="T86" fmla="*/ 32 w 32"/>
                <a:gd name="T87" fmla="*/ 19 h 33"/>
                <a:gd name="T88" fmla="*/ 32 w 32"/>
                <a:gd name="T89" fmla="*/ 18 h 33"/>
                <a:gd name="T90" fmla="*/ 32 w 32"/>
                <a:gd name="T91" fmla="*/ 16 h 33"/>
                <a:gd name="T92" fmla="*/ 32 w 32"/>
                <a:gd name="T93" fmla="*/ 14 h 33"/>
                <a:gd name="T94" fmla="*/ 31 w 32"/>
                <a:gd name="T95" fmla="*/ 12 h 33"/>
                <a:gd name="T96" fmla="*/ 31 w 32"/>
                <a:gd name="T97" fmla="*/ 11 h 33"/>
                <a:gd name="T98" fmla="*/ 30 w 32"/>
                <a:gd name="T99" fmla="*/ 9 h 33"/>
                <a:gd name="T100" fmla="*/ 29 w 32"/>
                <a:gd name="T101" fmla="*/ 8 h 33"/>
                <a:gd name="T102" fmla="*/ 28 w 32"/>
                <a:gd name="T103" fmla="*/ 7 h 33"/>
                <a:gd name="T104" fmla="*/ 27 w 32"/>
                <a:gd name="T105" fmla="*/ 5 h 33"/>
                <a:gd name="T106" fmla="*/ 26 w 32"/>
                <a:gd name="T107" fmla="*/ 4 h 33"/>
                <a:gd name="T108" fmla="*/ 25 w 32"/>
                <a:gd name="T109" fmla="*/ 3 h 33"/>
                <a:gd name="T110" fmla="*/ 23 w 32"/>
                <a:gd name="T111" fmla="*/ 2 h 33"/>
                <a:gd name="T112" fmla="*/ 22 w 32"/>
                <a:gd name="T113" fmla="*/ 1 h 33"/>
                <a:gd name="T114" fmla="*/ 20 w 32"/>
                <a:gd name="T115" fmla="*/ 1 h 33"/>
                <a:gd name="T116" fmla="*/ 18 w 32"/>
                <a:gd name="T117" fmla="*/ 1 h 33"/>
                <a:gd name="T118" fmla="*/ 17 w 32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8" name="Rectangle 124">
              <a:extLst>
                <a:ext uri="{FF2B5EF4-FFF2-40B4-BE49-F238E27FC236}">
                  <a16:creationId xmlns:a16="http://schemas.microsoft.com/office/drawing/2014/main" id="{2EF85003-E598-76BE-AA70-69F7E1607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243" y="3054987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99" name="Freeform 125">
              <a:extLst>
                <a:ext uri="{FF2B5EF4-FFF2-40B4-BE49-F238E27FC236}">
                  <a16:creationId xmlns:a16="http://schemas.microsoft.com/office/drawing/2014/main" id="{7A6D344C-1DFB-FE68-E89A-9F254EB61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570" y="3165477"/>
              <a:ext cx="30480" cy="30480"/>
            </a:xfrm>
            <a:custGeom>
              <a:avLst/>
              <a:gdLst>
                <a:gd name="T0" fmla="*/ 15 w 32"/>
                <a:gd name="T1" fmla="*/ 0 h 32"/>
                <a:gd name="T2" fmla="*/ 13 w 32"/>
                <a:gd name="T3" fmla="*/ 0 h 32"/>
                <a:gd name="T4" fmla="*/ 11 w 32"/>
                <a:gd name="T5" fmla="*/ 1 h 32"/>
                <a:gd name="T6" fmla="*/ 10 w 32"/>
                <a:gd name="T7" fmla="*/ 1 h 32"/>
                <a:gd name="T8" fmla="*/ 8 w 32"/>
                <a:gd name="T9" fmla="*/ 2 h 32"/>
                <a:gd name="T10" fmla="*/ 7 w 32"/>
                <a:gd name="T11" fmla="*/ 3 h 32"/>
                <a:gd name="T12" fmla="*/ 5 w 32"/>
                <a:gd name="T13" fmla="*/ 4 h 32"/>
                <a:gd name="T14" fmla="*/ 4 w 32"/>
                <a:gd name="T15" fmla="*/ 5 h 32"/>
                <a:gd name="T16" fmla="*/ 3 w 32"/>
                <a:gd name="T17" fmla="*/ 6 h 32"/>
                <a:gd name="T18" fmla="*/ 2 w 32"/>
                <a:gd name="T19" fmla="*/ 8 h 32"/>
                <a:gd name="T20" fmla="*/ 1 w 32"/>
                <a:gd name="T21" fmla="*/ 9 h 32"/>
                <a:gd name="T22" fmla="*/ 1 w 32"/>
                <a:gd name="T23" fmla="*/ 11 h 32"/>
                <a:gd name="T24" fmla="*/ 0 w 32"/>
                <a:gd name="T25" fmla="*/ 13 h 32"/>
                <a:gd name="T26" fmla="*/ 0 w 32"/>
                <a:gd name="T27" fmla="*/ 14 h 32"/>
                <a:gd name="T28" fmla="*/ 0 w 32"/>
                <a:gd name="T29" fmla="*/ 16 h 32"/>
                <a:gd name="T30" fmla="*/ 0 w 32"/>
                <a:gd name="T31" fmla="*/ 18 h 32"/>
                <a:gd name="T32" fmla="*/ 0 w 32"/>
                <a:gd name="T33" fmla="*/ 19 h 32"/>
                <a:gd name="T34" fmla="*/ 1 w 32"/>
                <a:gd name="T35" fmla="*/ 21 h 32"/>
                <a:gd name="T36" fmla="*/ 1 w 32"/>
                <a:gd name="T37" fmla="*/ 23 h 32"/>
                <a:gd name="T38" fmla="*/ 2 w 32"/>
                <a:gd name="T39" fmla="*/ 24 h 32"/>
                <a:gd name="T40" fmla="*/ 3 w 32"/>
                <a:gd name="T41" fmla="*/ 25 h 32"/>
                <a:gd name="T42" fmla="*/ 4 w 32"/>
                <a:gd name="T43" fmla="*/ 27 h 32"/>
                <a:gd name="T44" fmla="*/ 5 w 32"/>
                <a:gd name="T45" fmla="*/ 28 h 32"/>
                <a:gd name="T46" fmla="*/ 6 w 32"/>
                <a:gd name="T47" fmla="*/ 29 h 32"/>
                <a:gd name="T48" fmla="*/ 7 w 32"/>
                <a:gd name="T49" fmla="*/ 30 h 32"/>
                <a:gd name="T50" fmla="*/ 9 w 32"/>
                <a:gd name="T51" fmla="*/ 31 h 32"/>
                <a:gd name="T52" fmla="*/ 11 w 32"/>
                <a:gd name="T53" fmla="*/ 32 h 32"/>
                <a:gd name="T54" fmla="*/ 12 w 32"/>
                <a:gd name="T55" fmla="*/ 32 h 32"/>
                <a:gd name="T56" fmla="*/ 14 w 32"/>
                <a:gd name="T57" fmla="*/ 32 h 32"/>
                <a:gd name="T58" fmla="*/ 16 w 32"/>
                <a:gd name="T59" fmla="*/ 32 h 32"/>
                <a:gd name="T60" fmla="*/ 17 w 32"/>
                <a:gd name="T61" fmla="*/ 32 h 32"/>
                <a:gd name="T62" fmla="*/ 19 w 32"/>
                <a:gd name="T63" fmla="*/ 32 h 32"/>
                <a:gd name="T64" fmla="*/ 21 w 32"/>
                <a:gd name="T65" fmla="*/ 32 h 32"/>
                <a:gd name="T66" fmla="*/ 22 w 32"/>
                <a:gd name="T67" fmla="*/ 31 h 32"/>
                <a:gd name="T68" fmla="*/ 24 w 32"/>
                <a:gd name="T69" fmla="*/ 31 h 32"/>
                <a:gd name="T70" fmla="*/ 25 w 32"/>
                <a:gd name="T71" fmla="*/ 30 h 32"/>
                <a:gd name="T72" fmla="*/ 26 w 32"/>
                <a:gd name="T73" fmla="*/ 29 h 32"/>
                <a:gd name="T74" fmla="*/ 28 w 32"/>
                <a:gd name="T75" fmla="*/ 28 h 32"/>
                <a:gd name="T76" fmla="*/ 29 w 32"/>
                <a:gd name="T77" fmla="*/ 26 h 32"/>
                <a:gd name="T78" fmla="*/ 30 w 32"/>
                <a:gd name="T79" fmla="*/ 25 h 32"/>
                <a:gd name="T80" fmla="*/ 31 w 32"/>
                <a:gd name="T81" fmla="*/ 24 h 32"/>
                <a:gd name="T82" fmla="*/ 31 w 32"/>
                <a:gd name="T83" fmla="*/ 22 h 32"/>
                <a:gd name="T84" fmla="*/ 32 w 32"/>
                <a:gd name="T85" fmla="*/ 20 h 32"/>
                <a:gd name="T86" fmla="*/ 32 w 32"/>
                <a:gd name="T87" fmla="*/ 19 h 32"/>
                <a:gd name="T88" fmla="*/ 32 w 32"/>
                <a:gd name="T89" fmla="*/ 17 h 32"/>
                <a:gd name="T90" fmla="*/ 32 w 32"/>
                <a:gd name="T91" fmla="*/ 15 h 32"/>
                <a:gd name="T92" fmla="*/ 32 w 32"/>
                <a:gd name="T93" fmla="*/ 13 h 32"/>
                <a:gd name="T94" fmla="*/ 32 w 32"/>
                <a:gd name="T95" fmla="*/ 12 h 32"/>
                <a:gd name="T96" fmla="*/ 31 w 32"/>
                <a:gd name="T97" fmla="*/ 10 h 32"/>
                <a:gd name="T98" fmla="*/ 31 w 32"/>
                <a:gd name="T99" fmla="*/ 9 h 32"/>
                <a:gd name="T100" fmla="*/ 30 w 32"/>
                <a:gd name="T101" fmla="*/ 7 h 32"/>
                <a:gd name="T102" fmla="*/ 29 w 32"/>
                <a:gd name="T103" fmla="*/ 6 h 32"/>
                <a:gd name="T104" fmla="*/ 28 w 32"/>
                <a:gd name="T105" fmla="*/ 5 h 32"/>
                <a:gd name="T106" fmla="*/ 26 w 32"/>
                <a:gd name="T107" fmla="*/ 4 h 32"/>
                <a:gd name="T108" fmla="*/ 25 w 32"/>
                <a:gd name="T109" fmla="*/ 3 h 32"/>
                <a:gd name="T110" fmla="*/ 24 w 32"/>
                <a:gd name="T111" fmla="*/ 2 h 32"/>
                <a:gd name="T112" fmla="*/ 22 w 32"/>
                <a:gd name="T113" fmla="*/ 1 h 32"/>
                <a:gd name="T114" fmla="*/ 20 w 32"/>
                <a:gd name="T115" fmla="*/ 0 h 32"/>
                <a:gd name="T116" fmla="*/ 19 w 32"/>
                <a:gd name="T117" fmla="*/ 0 h 32"/>
                <a:gd name="T118" fmla="*/ 17 w 32"/>
                <a:gd name="T1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0" name="Freeform 127">
              <a:extLst>
                <a:ext uri="{FF2B5EF4-FFF2-40B4-BE49-F238E27FC236}">
                  <a16:creationId xmlns:a16="http://schemas.microsoft.com/office/drawing/2014/main" id="{813D8EEB-C6C4-AEB9-9560-88BAFB5ED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885" y="3279777"/>
              <a:ext cx="30480" cy="31433"/>
            </a:xfrm>
            <a:custGeom>
              <a:avLst/>
              <a:gdLst>
                <a:gd name="T0" fmla="*/ 15 w 32"/>
                <a:gd name="T1" fmla="*/ 1 h 33"/>
                <a:gd name="T2" fmla="*/ 13 w 32"/>
                <a:gd name="T3" fmla="*/ 1 h 33"/>
                <a:gd name="T4" fmla="*/ 11 w 32"/>
                <a:gd name="T5" fmla="*/ 1 h 33"/>
                <a:gd name="T6" fmla="*/ 10 w 32"/>
                <a:gd name="T7" fmla="*/ 2 h 33"/>
                <a:gd name="T8" fmla="*/ 8 w 32"/>
                <a:gd name="T9" fmla="*/ 3 h 33"/>
                <a:gd name="T10" fmla="*/ 7 w 32"/>
                <a:gd name="T11" fmla="*/ 4 h 33"/>
                <a:gd name="T12" fmla="*/ 5 w 32"/>
                <a:gd name="T13" fmla="*/ 5 h 33"/>
                <a:gd name="T14" fmla="*/ 4 w 32"/>
                <a:gd name="T15" fmla="*/ 6 h 33"/>
                <a:gd name="T16" fmla="*/ 3 w 32"/>
                <a:gd name="T17" fmla="*/ 7 h 33"/>
                <a:gd name="T18" fmla="*/ 2 w 32"/>
                <a:gd name="T19" fmla="*/ 8 h 33"/>
                <a:gd name="T20" fmla="*/ 2 w 32"/>
                <a:gd name="T21" fmla="*/ 10 h 33"/>
                <a:gd name="T22" fmla="*/ 1 w 32"/>
                <a:gd name="T23" fmla="*/ 11 h 33"/>
                <a:gd name="T24" fmla="*/ 0 w 32"/>
                <a:gd name="T25" fmla="*/ 13 h 33"/>
                <a:gd name="T26" fmla="*/ 0 w 32"/>
                <a:gd name="T27" fmla="*/ 15 h 33"/>
                <a:gd name="T28" fmla="*/ 0 w 32"/>
                <a:gd name="T29" fmla="*/ 16 h 33"/>
                <a:gd name="T30" fmla="*/ 0 w 32"/>
                <a:gd name="T31" fmla="*/ 18 h 33"/>
                <a:gd name="T32" fmla="*/ 0 w 32"/>
                <a:gd name="T33" fmla="*/ 20 h 33"/>
                <a:gd name="T34" fmla="*/ 1 w 32"/>
                <a:gd name="T35" fmla="*/ 21 h 33"/>
                <a:gd name="T36" fmla="*/ 1 w 32"/>
                <a:gd name="T37" fmla="*/ 23 h 33"/>
                <a:gd name="T38" fmla="*/ 2 w 32"/>
                <a:gd name="T39" fmla="*/ 25 h 33"/>
                <a:gd name="T40" fmla="*/ 3 w 32"/>
                <a:gd name="T41" fmla="*/ 26 h 33"/>
                <a:gd name="T42" fmla="*/ 4 w 32"/>
                <a:gd name="T43" fmla="*/ 27 h 33"/>
                <a:gd name="T44" fmla="*/ 5 w 32"/>
                <a:gd name="T45" fmla="*/ 29 h 33"/>
                <a:gd name="T46" fmla="*/ 6 w 32"/>
                <a:gd name="T47" fmla="*/ 30 h 33"/>
                <a:gd name="T48" fmla="*/ 8 w 32"/>
                <a:gd name="T49" fmla="*/ 31 h 33"/>
                <a:gd name="T50" fmla="*/ 9 w 32"/>
                <a:gd name="T51" fmla="*/ 31 h 33"/>
                <a:gd name="T52" fmla="*/ 11 w 32"/>
                <a:gd name="T53" fmla="*/ 32 h 33"/>
                <a:gd name="T54" fmla="*/ 12 w 32"/>
                <a:gd name="T55" fmla="*/ 33 h 33"/>
                <a:gd name="T56" fmla="*/ 14 w 32"/>
                <a:gd name="T57" fmla="*/ 33 h 33"/>
                <a:gd name="T58" fmla="*/ 16 w 32"/>
                <a:gd name="T59" fmla="*/ 33 h 33"/>
                <a:gd name="T60" fmla="*/ 17 w 32"/>
                <a:gd name="T61" fmla="*/ 33 h 33"/>
                <a:gd name="T62" fmla="*/ 19 w 32"/>
                <a:gd name="T63" fmla="*/ 33 h 33"/>
                <a:gd name="T64" fmla="*/ 21 w 32"/>
                <a:gd name="T65" fmla="*/ 32 h 33"/>
                <a:gd name="T66" fmla="*/ 22 w 32"/>
                <a:gd name="T67" fmla="*/ 32 h 33"/>
                <a:gd name="T68" fmla="*/ 24 w 32"/>
                <a:gd name="T69" fmla="*/ 31 h 33"/>
                <a:gd name="T70" fmla="*/ 25 w 32"/>
                <a:gd name="T71" fmla="*/ 30 h 33"/>
                <a:gd name="T72" fmla="*/ 27 w 32"/>
                <a:gd name="T73" fmla="*/ 29 h 33"/>
                <a:gd name="T74" fmla="*/ 28 w 32"/>
                <a:gd name="T75" fmla="*/ 28 h 33"/>
                <a:gd name="T76" fmla="*/ 29 w 32"/>
                <a:gd name="T77" fmla="*/ 27 h 33"/>
                <a:gd name="T78" fmla="*/ 30 w 32"/>
                <a:gd name="T79" fmla="*/ 26 h 33"/>
                <a:gd name="T80" fmla="*/ 31 w 32"/>
                <a:gd name="T81" fmla="*/ 24 h 33"/>
                <a:gd name="T82" fmla="*/ 31 w 32"/>
                <a:gd name="T83" fmla="*/ 23 h 33"/>
                <a:gd name="T84" fmla="*/ 32 w 32"/>
                <a:gd name="T85" fmla="*/ 21 h 33"/>
                <a:gd name="T86" fmla="*/ 32 w 32"/>
                <a:gd name="T87" fmla="*/ 19 h 33"/>
                <a:gd name="T88" fmla="*/ 32 w 32"/>
                <a:gd name="T89" fmla="*/ 18 h 33"/>
                <a:gd name="T90" fmla="*/ 32 w 32"/>
                <a:gd name="T91" fmla="*/ 16 h 33"/>
                <a:gd name="T92" fmla="*/ 32 w 32"/>
                <a:gd name="T93" fmla="*/ 14 h 33"/>
                <a:gd name="T94" fmla="*/ 32 w 32"/>
                <a:gd name="T95" fmla="*/ 13 h 33"/>
                <a:gd name="T96" fmla="*/ 31 w 32"/>
                <a:gd name="T97" fmla="*/ 11 h 33"/>
                <a:gd name="T98" fmla="*/ 31 w 32"/>
                <a:gd name="T99" fmla="*/ 9 h 33"/>
                <a:gd name="T100" fmla="*/ 30 w 32"/>
                <a:gd name="T101" fmla="*/ 8 h 33"/>
                <a:gd name="T102" fmla="*/ 29 w 32"/>
                <a:gd name="T103" fmla="*/ 7 h 33"/>
                <a:gd name="T104" fmla="*/ 28 w 32"/>
                <a:gd name="T105" fmla="*/ 5 h 33"/>
                <a:gd name="T106" fmla="*/ 26 w 32"/>
                <a:gd name="T107" fmla="*/ 4 h 33"/>
                <a:gd name="T108" fmla="*/ 25 w 32"/>
                <a:gd name="T109" fmla="*/ 3 h 33"/>
                <a:gd name="T110" fmla="*/ 24 w 32"/>
                <a:gd name="T111" fmla="*/ 2 h 33"/>
                <a:gd name="T112" fmla="*/ 22 w 32"/>
                <a:gd name="T113" fmla="*/ 2 h 33"/>
                <a:gd name="T114" fmla="*/ 20 w 32"/>
                <a:gd name="T115" fmla="*/ 1 h 33"/>
                <a:gd name="T116" fmla="*/ 19 w 32"/>
                <a:gd name="T117" fmla="*/ 1 h 33"/>
                <a:gd name="T118" fmla="*/ 17 w 32"/>
                <a:gd name="T11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1" name="Rectangle 128">
              <a:extLst>
                <a:ext uri="{FF2B5EF4-FFF2-40B4-BE49-F238E27FC236}">
                  <a16:creationId xmlns:a16="http://schemas.microsoft.com/office/drawing/2014/main" id="{ADF2FAE0-86D8-5B5C-4EF4-A857F2118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25" y="3293112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2" name="Freeform 129">
              <a:extLst>
                <a:ext uri="{FF2B5EF4-FFF2-40B4-BE49-F238E27FC236}">
                  <a16:creationId xmlns:a16="http://schemas.microsoft.com/office/drawing/2014/main" id="{A753691C-7861-C748-245F-72989809B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277" y="4029394"/>
              <a:ext cx="30480" cy="30480"/>
            </a:xfrm>
            <a:custGeom>
              <a:avLst/>
              <a:gdLst>
                <a:gd name="T0" fmla="*/ 14 w 32"/>
                <a:gd name="T1" fmla="*/ 0 h 32"/>
                <a:gd name="T2" fmla="*/ 13 w 32"/>
                <a:gd name="T3" fmla="*/ 0 h 32"/>
                <a:gd name="T4" fmla="*/ 11 w 32"/>
                <a:gd name="T5" fmla="*/ 0 h 32"/>
                <a:gd name="T6" fmla="*/ 9 w 32"/>
                <a:gd name="T7" fmla="*/ 1 h 32"/>
                <a:gd name="T8" fmla="*/ 8 w 32"/>
                <a:gd name="T9" fmla="*/ 2 h 32"/>
                <a:gd name="T10" fmla="*/ 6 w 32"/>
                <a:gd name="T11" fmla="*/ 3 h 32"/>
                <a:gd name="T12" fmla="*/ 5 w 32"/>
                <a:gd name="T13" fmla="*/ 4 h 32"/>
                <a:gd name="T14" fmla="*/ 4 w 32"/>
                <a:gd name="T15" fmla="*/ 5 h 32"/>
                <a:gd name="T16" fmla="*/ 3 w 32"/>
                <a:gd name="T17" fmla="*/ 6 h 32"/>
                <a:gd name="T18" fmla="*/ 2 w 32"/>
                <a:gd name="T19" fmla="*/ 7 h 32"/>
                <a:gd name="T20" fmla="*/ 1 w 32"/>
                <a:gd name="T21" fmla="*/ 9 h 32"/>
                <a:gd name="T22" fmla="*/ 0 w 32"/>
                <a:gd name="T23" fmla="*/ 11 h 32"/>
                <a:gd name="T24" fmla="*/ 0 w 32"/>
                <a:gd name="T25" fmla="*/ 12 h 32"/>
                <a:gd name="T26" fmla="*/ 0 w 32"/>
                <a:gd name="T27" fmla="*/ 14 h 32"/>
                <a:gd name="T28" fmla="*/ 0 w 32"/>
                <a:gd name="T29" fmla="*/ 16 h 32"/>
                <a:gd name="T30" fmla="*/ 0 w 32"/>
                <a:gd name="T31" fmla="*/ 17 h 32"/>
                <a:gd name="T32" fmla="*/ 0 w 32"/>
                <a:gd name="T33" fmla="*/ 19 h 32"/>
                <a:gd name="T34" fmla="*/ 0 w 32"/>
                <a:gd name="T35" fmla="*/ 21 h 32"/>
                <a:gd name="T36" fmla="*/ 1 w 32"/>
                <a:gd name="T37" fmla="*/ 22 h 32"/>
                <a:gd name="T38" fmla="*/ 2 w 32"/>
                <a:gd name="T39" fmla="*/ 24 h 32"/>
                <a:gd name="T40" fmla="*/ 2 w 32"/>
                <a:gd name="T41" fmla="*/ 25 h 32"/>
                <a:gd name="T42" fmla="*/ 3 w 32"/>
                <a:gd name="T43" fmla="*/ 26 h 32"/>
                <a:gd name="T44" fmla="*/ 5 w 32"/>
                <a:gd name="T45" fmla="*/ 28 h 32"/>
                <a:gd name="T46" fmla="*/ 6 w 32"/>
                <a:gd name="T47" fmla="*/ 29 h 32"/>
                <a:gd name="T48" fmla="*/ 7 w 32"/>
                <a:gd name="T49" fmla="*/ 30 h 32"/>
                <a:gd name="T50" fmla="*/ 9 w 32"/>
                <a:gd name="T51" fmla="*/ 31 h 32"/>
                <a:gd name="T52" fmla="*/ 10 w 32"/>
                <a:gd name="T53" fmla="*/ 31 h 32"/>
                <a:gd name="T54" fmla="*/ 12 w 32"/>
                <a:gd name="T55" fmla="*/ 32 h 32"/>
                <a:gd name="T56" fmla="*/ 14 w 32"/>
                <a:gd name="T57" fmla="*/ 32 h 32"/>
                <a:gd name="T58" fmla="*/ 15 w 32"/>
                <a:gd name="T59" fmla="*/ 32 h 32"/>
                <a:gd name="T60" fmla="*/ 17 w 32"/>
                <a:gd name="T61" fmla="*/ 32 h 32"/>
                <a:gd name="T62" fmla="*/ 19 w 32"/>
                <a:gd name="T63" fmla="*/ 32 h 32"/>
                <a:gd name="T64" fmla="*/ 20 w 32"/>
                <a:gd name="T65" fmla="*/ 32 h 32"/>
                <a:gd name="T66" fmla="*/ 22 w 32"/>
                <a:gd name="T67" fmla="*/ 31 h 32"/>
                <a:gd name="T68" fmla="*/ 23 w 32"/>
                <a:gd name="T69" fmla="*/ 30 h 32"/>
                <a:gd name="T70" fmla="*/ 25 w 32"/>
                <a:gd name="T71" fmla="*/ 29 h 32"/>
                <a:gd name="T72" fmla="*/ 26 w 32"/>
                <a:gd name="T73" fmla="*/ 28 h 32"/>
                <a:gd name="T74" fmla="*/ 27 w 32"/>
                <a:gd name="T75" fmla="*/ 27 h 32"/>
                <a:gd name="T76" fmla="*/ 28 w 32"/>
                <a:gd name="T77" fmla="*/ 26 h 32"/>
                <a:gd name="T78" fmla="*/ 30 w 32"/>
                <a:gd name="T79" fmla="*/ 25 h 32"/>
                <a:gd name="T80" fmla="*/ 30 w 32"/>
                <a:gd name="T81" fmla="*/ 23 h 32"/>
                <a:gd name="T82" fmla="*/ 31 w 32"/>
                <a:gd name="T83" fmla="*/ 22 h 32"/>
                <a:gd name="T84" fmla="*/ 32 w 32"/>
                <a:gd name="T85" fmla="*/ 20 h 32"/>
                <a:gd name="T86" fmla="*/ 32 w 32"/>
                <a:gd name="T87" fmla="*/ 18 h 32"/>
                <a:gd name="T88" fmla="*/ 32 w 32"/>
                <a:gd name="T89" fmla="*/ 17 h 32"/>
                <a:gd name="T90" fmla="*/ 32 w 32"/>
                <a:gd name="T91" fmla="*/ 15 h 32"/>
                <a:gd name="T92" fmla="*/ 32 w 32"/>
                <a:gd name="T93" fmla="*/ 13 h 32"/>
                <a:gd name="T94" fmla="*/ 31 w 32"/>
                <a:gd name="T95" fmla="*/ 12 h 32"/>
                <a:gd name="T96" fmla="*/ 31 w 32"/>
                <a:gd name="T97" fmla="*/ 10 h 32"/>
                <a:gd name="T98" fmla="*/ 30 w 32"/>
                <a:gd name="T99" fmla="*/ 9 h 32"/>
                <a:gd name="T100" fmla="*/ 29 w 32"/>
                <a:gd name="T101" fmla="*/ 7 h 32"/>
                <a:gd name="T102" fmla="*/ 28 w 32"/>
                <a:gd name="T103" fmla="*/ 6 h 32"/>
                <a:gd name="T104" fmla="*/ 27 w 32"/>
                <a:gd name="T105" fmla="*/ 4 h 32"/>
                <a:gd name="T106" fmla="*/ 26 w 32"/>
                <a:gd name="T107" fmla="*/ 3 h 32"/>
                <a:gd name="T108" fmla="*/ 25 w 32"/>
                <a:gd name="T109" fmla="*/ 2 h 32"/>
                <a:gd name="T110" fmla="*/ 23 w 32"/>
                <a:gd name="T111" fmla="*/ 1 h 32"/>
                <a:gd name="T112" fmla="*/ 22 w 32"/>
                <a:gd name="T113" fmla="*/ 1 h 32"/>
                <a:gd name="T114" fmla="*/ 20 w 32"/>
                <a:gd name="T115" fmla="*/ 0 h 32"/>
                <a:gd name="T116" fmla="*/ 18 w 32"/>
                <a:gd name="T117" fmla="*/ 0 h 32"/>
                <a:gd name="T118" fmla="*/ 17 w 32"/>
                <a:gd name="T1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3" name="Rectangle 130">
              <a:extLst>
                <a:ext uri="{FF2B5EF4-FFF2-40B4-BE49-F238E27FC236}">
                  <a16:creationId xmlns:a16="http://schemas.microsoft.com/office/drawing/2014/main" id="{A145E858-9FA0-5DDE-609A-21209B60A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4517" y="4041777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4" name="Freeform 131">
              <a:extLst>
                <a:ext uri="{FF2B5EF4-FFF2-40B4-BE49-F238E27FC236}">
                  <a16:creationId xmlns:a16="http://schemas.microsoft.com/office/drawing/2014/main" id="{7DBB0D19-599E-B6D4-7934-3F466637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970" y="4254184"/>
              <a:ext cx="30480" cy="31433"/>
            </a:xfrm>
            <a:custGeom>
              <a:avLst/>
              <a:gdLst>
                <a:gd name="T0" fmla="*/ 14 w 32"/>
                <a:gd name="T1" fmla="*/ 0 h 33"/>
                <a:gd name="T2" fmla="*/ 13 w 32"/>
                <a:gd name="T3" fmla="*/ 1 h 33"/>
                <a:gd name="T4" fmla="*/ 11 w 32"/>
                <a:gd name="T5" fmla="*/ 1 h 33"/>
                <a:gd name="T6" fmla="*/ 9 w 32"/>
                <a:gd name="T7" fmla="*/ 2 h 33"/>
                <a:gd name="T8" fmla="*/ 8 w 32"/>
                <a:gd name="T9" fmla="*/ 2 h 33"/>
                <a:gd name="T10" fmla="*/ 6 w 32"/>
                <a:gd name="T11" fmla="*/ 3 h 33"/>
                <a:gd name="T12" fmla="*/ 5 w 32"/>
                <a:gd name="T13" fmla="*/ 4 h 33"/>
                <a:gd name="T14" fmla="*/ 4 w 32"/>
                <a:gd name="T15" fmla="*/ 6 h 33"/>
                <a:gd name="T16" fmla="*/ 3 w 32"/>
                <a:gd name="T17" fmla="*/ 7 h 33"/>
                <a:gd name="T18" fmla="*/ 2 w 32"/>
                <a:gd name="T19" fmla="*/ 8 h 33"/>
                <a:gd name="T20" fmla="*/ 1 w 32"/>
                <a:gd name="T21" fmla="*/ 10 h 33"/>
                <a:gd name="T22" fmla="*/ 0 w 32"/>
                <a:gd name="T23" fmla="*/ 11 h 33"/>
                <a:gd name="T24" fmla="*/ 0 w 32"/>
                <a:gd name="T25" fmla="*/ 13 h 33"/>
                <a:gd name="T26" fmla="*/ 0 w 32"/>
                <a:gd name="T27" fmla="*/ 15 h 33"/>
                <a:gd name="T28" fmla="*/ 0 w 32"/>
                <a:gd name="T29" fmla="*/ 16 h 33"/>
                <a:gd name="T30" fmla="*/ 0 w 32"/>
                <a:gd name="T31" fmla="*/ 18 h 33"/>
                <a:gd name="T32" fmla="*/ 0 w 32"/>
                <a:gd name="T33" fmla="*/ 20 h 33"/>
                <a:gd name="T34" fmla="*/ 0 w 32"/>
                <a:gd name="T35" fmla="*/ 21 h 33"/>
                <a:gd name="T36" fmla="*/ 1 w 32"/>
                <a:gd name="T37" fmla="*/ 23 h 33"/>
                <a:gd name="T38" fmla="*/ 2 w 32"/>
                <a:gd name="T39" fmla="*/ 24 h 33"/>
                <a:gd name="T40" fmla="*/ 3 w 32"/>
                <a:gd name="T41" fmla="*/ 26 h 33"/>
                <a:gd name="T42" fmla="*/ 3 w 32"/>
                <a:gd name="T43" fmla="*/ 27 h 33"/>
                <a:gd name="T44" fmla="*/ 5 w 32"/>
                <a:gd name="T45" fmla="*/ 28 h 33"/>
                <a:gd name="T46" fmla="*/ 6 w 32"/>
                <a:gd name="T47" fmla="*/ 29 h 33"/>
                <a:gd name="T48" fmla="*/ 7 w 32"/>
                <a:gd name="T49" fmla="*/ 30 h 33"/>
                <a:gd name="T50" fmla="*/ 9 w 32"/>
                <a:gd name="T51" fmla="*/ 31 h 33"/>
                <a:gd name="T52" fmla="*/ 10 w 32"/>
                <a:gd name="T53" fmla="*/ 32 h 33"/>
                <a:gd name="T54" fmla="*/ 12 w 32"/>
                <a:gd name="T55" fmla="*/ 32 h 33"/>
                <a:gd name="T56" fmla="*/ 13 w 32"/>
                <a:gd name="T57" fmla="*/ 33 h 33"/>
                <a:gd name="T58" fmla="*/ 15 w 32"/>
                <a:gd name="T59" fmla="*/ 33 h 33"/>
                <a:gd name="T60" fmla="*/ 17 w 32"/>
                <a:gd name="T61" fmla="*/ 33 h 33"/>
                <a:gd name="T62" fmla="*/ 19 w 32"/>
                <a:gd name="T63" fmla="*/ 33 h 33"/>
                <a:gd name="T64" fmla="*/ 20 w 32"/>
                <a:gd name="T65" fmla="*/ 32 h 33"/>
                <a:gd name="T66" fmla="*/ 22 w 32"/>
                <a:gd name="T67" fmla="*/ 32 h 33"/>
                <a:gd name="T68" fmla="*/ 24 w 32"/>
                <a:gd name="T69" fmla="*/ 31 h 33"/>
                <a:gd name="T70" fmla="*/ 25 w 32"/>
                <a:gd name="T71" fmla="*/ 30 h 33"/>
                <a:gd name="T72" fmla="*/ 26 w 32"/>
                <a:gd name="T73" fmla="*/ 29 h 33"/>
                <a:gd name="T74" fmla="*/ 27 w 32"/>
                <a:gd name="T75" fmla="*/ 28 h 33"/>
                <a:gd name="T76" fmla="*/ 29 w 32"/>
                <a:gd name="T77" fmla="*/ 27 h 33"/>
                <a:gd name="T78" fmla="*/ 30 w 32"/>
                <a:gd name="T79" fmla="*/ 25 h 33"/>
                <a:gd name="T80" fmla="*/ 30 w 32"/>
                <a:gd name="T81" fmla="*/ 24 h 33"/>
                <a:gd name="T82" fmla="*/ 31 w 32"/>
                <a:gd name="T83" fmla="*/ 22 h 33"/>
                <a:gd name="T84" fmla="*/ 32 w 32"/>
                <a:gd name="T85" fmla="*/ 21 h 33"/>
                <a:gd name="T86" fmla="*/ 32 w 32"/>
                <a:gd name="T87" fmla="*/ 19 h 33"/>
                <a:gd name="T88" fmla="*/ 32 w 32"/>
                <a:gd name="T89" fmla="*/ 17 h 33"/>
                <a:gd name="T90" fmla="*/ 32 w 32"/>
                <a:gd name="T91" fmla="*/ 16 h 33"/>
                <a:gd name="T92" fmla="*/ 32 w 32"/>
                <a:gd name="T93" fmla="*/ 14 h 33"/>
                <a:gd name="T94" fmla="*/ 32 w 32"/>
                <a:gd name="T95" fmla="*/ 12 h 33"/>
                <a:gd name="T96" fmla="*/ 31 w 32"/>
                <a:gd name="T97" fmla="*/ 11 h 33"/>
                <a:gd name="T98" fmla="*/ 30 w 32"/>
                <a:gd name="T99" fmla="*/ 9 h 33"/>
                <a:gd name="T100" fmla="*/ 30 w 32"/>
                <a:gd name="T101" fmla="*/ 8 h 33"/>
                <a:gd name="T102" fmla="*/ 28 w 32"/>
                <a:gd name="T103" fmla="*/ 6 h 33"/>
                <a:gd name="T104" fmla="*/ 27 w 32"/>
                <a:gd name="T105" fmla="*/ 5 h 33"/>
                <a:gd name="T106" fmla="*/ 26 w 32"/>
                <a:gd name="T107" fmla="*/ 4 h 33"/>
                <a:gd name="T108" fmla="*/ 25 w 32"/>
                <a:gd name="T109" fmla="*/ 3 h 33"/>
                <a:gd name="T110" fmla="*/ 23 w 32"/>
                <a:gd name="T111" fmla="*/ 2 h 33"/>
                <a:gd name="T112" fmla="*/ 22 w 32"/>
                <a:gd name="T113" fmla="*/ 2 h 33"/>
                <a:gd name="T114" fmla="*/ 20 w 32"/>
                <a:gd name="T115" fmla="*/ 1 h 33"/>
                <a:gd name="T116" fmla="*/ 19 w 32"/>
                <a:gd name="T117" fmla="*/ 1 h 33"/>
                <a:gd name="T118" fmla="*/ 17 w 32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5" name="Rectangle 132">
              <a:extLst>
                <a:ext uri="{FF2B5EF4-FFF2-40B4-BE49-F238E27FC236}">
                  <a16:creationId xmlns:a16="http://schemas.microsoft.com/office/drawing/2014/main" id="{4824BC5E-1328-0674-B6CD-0346EE509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210" y="4267519"/>
              <a:ext cx="369570" cy="4763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6" name="Freeform 133">
              <a:extLst>
                <a:ext uri="{FF2B5EF4-FFF2-40B4-BE49-F238E27FC236}">
                  <a16:creationId xmlns:a16="http://schemas.microsoft.com/office/drawing/2014/main" id="{C37A0B85-A15F-DC01-23C6-6CFF4F8D7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185" y="4705669"/>
              <a:ext cx="31433" cy="30480"/>
            </a:xfrm>
            <a:custGeom>
              <a:avLst/>
              <a:gdLst>
                <a:gd name="T0" fmla="*/ 15 w 33"/>
                <a:gd name="T1" fmla="*/ 0 h 32"/>
                <a:gd name="T2" fmla="*/ 13 w 33"/>
                <a:gd name="T3" fmla="*/ 0 h 32"/>
                <a:gd name="T4" fmla="*/ 12 w 33"/>
                <a:gd name="T5" fmla="*/ 1 h 32"/>
                <a:gd name="T6" fmla="*/ 10 w 33"/>
                <a:gd name="T7" fmla="*/ 1 h 32"/>
                <a:gd name="T8" fmla="*/ 8 w 33"/>
                <a:gd name="T9" fmla="*/ 2 h 32"/>
                <a:gd name="T10" fmla="*/ 7 w 33"/>
                <a:gd name="T11" fmla="*/ 3 h 32"/>
                <a:gd name="T12" fmla="*/ 6 w 33"/>
                <a:gd name="T13" fmla="*/ 4 h 32"/>
                <a:gd name="T14" fmla="*/ 4 w 33"/>
                <a:gd name="T15" fmla="*/ 5 h 32"/>
                <a:gd name="T16" fmla="*/ 3 w 33"/>
                <a:gd name="T17" fmla="*/ 6 h 32"/>
                <a:gd name="T18" fmla="*/ 2 w 33"/>
                <a:gd name="T19" fmla="*/ 8 h 32"/>
                <a:gd name="T20" fmla="*/ 2 w 33"/>
                <a:gd name="T21" fmla="*/ 9 h 32"/>
                <a:gd name="T22" fmla="*/ 1 w 33"/>
                <a:gd name="T23" fmla="*/ 11 h 32"/>
                <a:gd name="T24" fmla="*/ 1 w 33"/>
                <a:gd name="T25" fmla="*/ 12 h 32"/>
                <a:gd name="T26" fmla="*/ 0 w 33"/>
                <a:gd name="T27" fmla="*/ 14 h 32"/>
                <a:gd name="T28" fmla="*/ 0 w 33"/>
                <a:gd name="T29" fmla="*/ 16 h 32"/>
                <a:gd name="T30" fmla="*/ 0 w 33"/>
                <a:gd name="T31" fmla="*/ 17 h 32"/>
                <a:gd name="T32" fmla="*/ 0 w 33"/>
                <a:gd name="T33" fmla="*/ 19 h 32"/>
                <a:gd name="T34" fmla="*/ 1 w 33"/>
                <a:gd name="T35" fmla="*/ 21 h 32"/>
                <a:gd name="T36" fmla="*/ 1 w 33"/>
                <a:gd name="T37" fmla="*/ 22 h 32"/>
                <a:gd name="T38" fmla="*/ 2 w 33"/>
                <a:gd name="T39" fmla="*/ 24 h 32"/>
                <a:gd name="T40" fmla="*/ 3 w 33"/>
                <a:gd name="T41" fmla="*/ 25 h 32"/>
                <a:gd name="T42" fmla="*/ 4 w 33"/>
                <a:gd name="T43" fmla="*/ 27 h 32"/>
                <a:gd name="T44" fmla="*/ 5 w 33"/>
                <a:gd name="T45" fmla="*/ 28 h 32"/>
                <a:gd name="T46" fmla="*/ 7 w 33"/>
                <a:gd name="T47" fmla="*/ 29 h 32"/>
                <a:gd name="T48" fmla="*/ 8 w 33"/>
                <a:gd name="T49" fmla="*/ 30 h 32"/>
                <a:gd name="T50" fmla="*/ 9 w 33"/>
                <a:gd name="T51" fmla="*/ 31 h 32"/>
                <a:gd name="T52" fmla="*/ 11 w 33"/>
                <a:gd name="T53" fmla="*/ 31 h 32"/>
                <a:gd name="T54" fmla="*/ 12 w 33"/>
                <a:gd name="T55" fmla="*/ 32 h 32"/>
                <a:gd name="T56" fmla="*/ 14 w 33"/>
                <a:gd name="T57" fmla="*/ 32 h 32"/>
                <a:gd name="T58" fmla="*/ 16 w 33"/>
                <a:gd name="T59" fmla="*/ 32 h 32"/>
                <a:gd name="T60" fmla="*/ 18 w 33"/>
                <a:gd name="T61" fmla="*/ 32 h 32"/>
                <a:gd name="T62" fmla="*/ 19 w 33"/>
                <a:gd name="T63" fmla="*/ 32 h 32"/>
                <a:gd name="T64" fmla="*/ 21 w 33"/>
                <a:gd name="T65" fmla="*/ 32 h 32"/>
                <a:gd name="T66" fmla="*/ 23 w 33"/>
                <a:gd name="T67" fmla="*/ 31 h 32"/>
                <a:gd name="T68" fmla="*/ 24 w 33"/>
                <a:gd name="T69" fmla="*/ 30 h 32"/>
                <a:gd name="T70" fmla="*/ 26 w 33"/>
                <a:gd name="T71" fmla="*/ 30 h 32"/>
                <a:gd name="T72" fmla="*/ 27 w 33"/>
                <a:gd name="T73" fmla="*/ 29 h 32"/>
                <a:gd name="T74" fmla="*/ 28 w 33"/>
                <a:gd name="T75" fmla="*/ 27 h 32"/>
                <a:gd name="T76" fmla="*/ 29 w 33"/>
                <a:gd name="T77" fmla="*/ 26 h 32"/>
                <a:gd name="T78" fmla="*/ 30 w 33"/>
                <a:gd name="T79" fmla="*/ 25 h 32"/>
                <a:gd name="T80" fmla="*/ 31 w 33"/>
                <a:gd name="T81" fmla="*/ 23 h 32"/>
                <a:gd name="T82" fmla="*/ 32 w 33"/>
                <a:gd name="T83" fmla="*/ 22 h 32"/>
                <a:gd name="T84" fmla="*/ 32 w 33"/>
                <a:gd name="T85" fmla="*/ 20 h 32"/>
                <a:gd name="T86" fmla="*/ 32 w 33"/>
                <a:gd name="T87" fmla="*/ 19 h 32"/>
                <a:gd name="T88" fmla="*/ 33 w 33"/>
                <a:gd name="T89" fmla="*/ 17 h 32"/>
                <a:gd name="T90" fmla="*/ 33 w 33"/>
                <a:gd name="T91" fmla="*/ 15 h 32"/>
                <a:gd name="T92" fmla="*/ 32 w 33"/>
                <a:gd name="T93" fmla="*/ 13 h 32"/>
                <a:gd name="T94" fmla="*/ 32 w 33"/>
                <a:gd name="T95" fmla="*/ 12 h 32"/>
                <a:gd name="T96" fmla="*/ 31 w 33"/>
                <a:gd name="T97" fmla="*/ 10 h 32"/>
                <a:gd name="T98" fmla="*/ 31 w 33"/>
                <a:gd name="T99" fmla="*/ 9 h 32"/>
                <a:gd name="T100" fmla="*/ 30 w 33"/>
                <a:gd name="T101" fmla="*/ 7 h 32"/>
                <a:gd name="T102" fmla="*/ 29 w 33"/>
                <a:gd name="T103" fmla="*/ 6 h 32"/>
                <a:gd name="T104" fmla="*/ 28 w 33"/>
                <a:gd name="T105" fmla="*/ 5 h 32"/>
                <a:gd name="T106" fmla="*/ 27 w 33"/>
                <a:gd name="T107" fmla="*/ 3 h 32"/>
                <a:gd name="T108" fmla="*/ 25 w 33"/>
                <a:gd name="T109" fmla="*/ 3 h 32"/>
                <a:gd name="T110" fmla="*/ 24 w 33"/>
                <a:gd name="T111" fmla="*/ 2 h 32"/>
                <a:gd name="T112" fmla="*/ 22 w 33"/>
                <a:gd name="T113" fmla="*/ 1 h 32"/>
                <a:gd name="T114" fmla="*/ 21 w 33"/>
                <a:gd name="T115" fmla="*/ 0 h 32"/>
                <a:gd name="T116" fmla="*/ 19 w 33"/>
                <a:gd name="T117" fmla="*/ 0 h 32"/>
                <a:gd name="T118" fmla="*/ 17 w 33"/>
                <a:gd name="T1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2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7" name="Rectangle 134">
              <a:extLst>
                <a:ext uri="{FF2B5EF4-FFF2-40B4-BE49-F238E27FC236}">
                  <a16:creationId xmlns:a16="http://schemas.microsoft.com/office/drawing/2014/main" id="{F2EEA645-B671-1E9E-99D8-A55D95EFA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4425" y="4718052"/>
              <a:ext cx="370523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8" name="Freeform 135">
              <a:extLst>
                <a:ext uri="{FF2B5EF4-FFF2-40B4-BE49-F238E27FC236}">
                  <a16:creationId xmlns:a16="http://schemas.microsoft.com/office/drawing/2014/main" id="{04E9025F-7ACC-A756-291C-42D55A418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4505644"/>
              <a:ext cx="31433" cy="31433"/>
            </a:xfrm>
            <a:custGeom>
              <a:avLst/>
              <a:gdLst>
                <a:gd name="T0" fmla="*/ 15 w 33"/>
                <a:gd name="T1" fmla="*/ 0 h 33"/>
                <a:gd name="T2" fmla="*/ 13 w 33"/>
                <a:gd name="T3" fmla="*/ 0 h 33"/>
                <a:gd name="T4" fmla="*/ 12 w 33"/>
                <a:gd name="T5" fmla="*/ 1 h 33"/>
                <a:gd name="T6" fmla="*/ 10 w 33"/>
                <a:gd name="T7" fmla="*/ 1 h 33"/>
                <a:gd name="T8" fmla="*/ 8 w 33"/>
                <a:gd name="T9" fmla="*/ 2 h 33"/>
                <a:gd name="T10" fmla="*/ 7 w 33"/>
                <a:gd name="T11" fmla="*/ 3 h 33"/>
                <a:gd name="T12" fmla="*/ 6 w 33"/>
                <a:gd name="T13" fmla="*/ 4 h 33"/>
                <a:gd name="T14" fmla="*/ 5 w 33"/>
                <a:gd name="T15" fmla="*/ 5 h 33"/>
                <a:gd name="T16" fmla="*/ 3 w 33"/>
                <a:gd name="T17" fmla="*/ 6 h 33"/>
                <a:gd name="T18" fmla="*/ 2 w 33"/>
                <a:gd name="T19" fmla="*/ 8 h 33"/>
                <a:gd name="T20" fmla="*/ 2 w 33"/>
                <a:gd name="T21" fmla="*/ 9 h 33"/>
                <a:gd name="T22" fmla="*/ 1 w 33"/>
                <a:gd name="T23" fmla="*/ 11 h 33"/>
                <a:gd name="T24" fmla="*/ 1 w 33"/>
                <a:gd name="T25" fmla="*/ 12 h 33"/>
                <a:gd name="T26" fmla="*/ 0 w 33"/>
                <a:gd name="T27" fmla="*/ 14 h 33"/>
                <a:gd name="T28" fmla="*/ 0 w 33"/>
                <a:gd name="T29" fmla="*/ 16 h 33"/>
                <a:gd name="T30" fmla="*/ 0 w 33"/>
                <a:gd name="T31" fmla="*/ 18 h 33"/>
                <a:gd name="T32" fmla="*/ 0 w 33"/>
                <a:gd name="T33" fmla="*/ 19 h 33"/>
                <a:gd name="T34" fmla="*/ 1 w 33"/>
                <a:gd name="T35" fmla="*/ 21 h 33"/>
                <a:gd name="T36" fmla="*/ 2 w 33"/>
                <a:gd name="T37" fmla="*/ 22 h 33"/>
                <a:gd name="T38" fmla="*/ 2 w 33"/>
                <a:gd name="T39" fmla="*/ 24 h 33"/>
                <a:gd name="T40" fmla="*/ 3 w 33"/>
                <a:gd name="T41" fmla="*/ 25 h 33"/>
                <a:gd name="T42" fmla="*/ 4 w 33"/>
                <a:gd name="T43" fmla="*/ 27 h 33"/>
                <a:gd name="T44" fmla="*/ 5 w 33"/>
                <a:gd name="T45" fmla="*/ 28 h 33"/>
                <a:gd name="T46" fmla="*/ 7 w 33"/>
                <a:gd name="T47" fmla="*/ 29 h 33"/>
                <a:gd name="T48" fmla="*/ 8 w 33"/>
                <a:gd name="T49" fmla="*/ 30 h 33"/>
                <a:gd name="T50" fmla="*/ 9 w 33"/>
                <a:gd name="T51" fmla="*/ 31 h 33"/>
                <a:gd name="T52" fmla="*/ 11 w 33"/>
                <a:gd name="T53" fmla="*/ 31 h 33"/>
                <a:gd name="T54" fmla="*/ 13 w 33"/>
                <a:gd name="T55" fmla="*/ 32 h 33"/>
                <a:gd name="T56" fmla="*/ 14 w 33"/>
                <a:gd name="T57" fmla="*/ 32 h 33"/>
                <a:gd name="T58" fmla="*/ 16 w 33"/>
                <a:gd name="T59" fmla="*/ 33 h 33"/>
                <a:gd name="T60" fmla="*/ 18 w 33"/>
                <a:gd name="T61" fmla="*/ 33 h 33"/>
                <a:gd name="T62" fmla="*/ 19 w 33"/>
                <a:gd name="T63" fmla="*/ 32 h 33"/>
                <a:gd name="T64" fmla="*/ 21 w 33"/>
                <a:gd name="T65" fmla="*/ 32 h 33"/>
                <a:gd name="T66" fmla="*/ 23 w 33"/>
                <a:gd name="T67" fmla="*/ 31 h 33"/>
                <a:gd name="T68" fmla="*/ 24 w 33"/>
                <a:gd name="T69" fmla="*/ 30 h 33"/>
                <a:gd name="T70" fmla="*/ 26 w 33"/>
                <a:gd name="T71" fmla="*/ 30 h 33"/>
                <a:gd name="T72" fmla="*/ 27 w 33"/>
                <a:gd name="T73" fmla="*/ 29 h 33"/>
                <a:gd name="T74" fmla="*/ 28 w 33"/>
                <a:gd name="T75" fmla="*/ 27 h 33"/>
                <a:gd name="T76" fmla="*/ 29 w 33"/>
                <a:gd name="T77" fmla="*/ 26 h 33"/>
                <a:gd name="T78" fmla="*/ 30 w 33"/>
                <a:gd name="T79" fmla="*/ 25 h 33"/>
                <a:gd name="T80" fmla="*/ 31 w 33"/>
                <a:gd name="T81" fmla="*/ 24 h 33"/>
                <a:gd name="T82" fmla="*/ 32 w 33"/>
                <a:gd name="T83" fmla="*/ 22 h 33"/>
                <a:gd name="T84" fmla="*/ 32 w 33"/>
                <a:gd name="T85" fmla="*/ 20 h 33"/>
                <a:gd name="T86" fmla="*/ 32 w 33"/>
                <a:gd name="T87" fmla="*/ 19 h 33"/>
                <a:gd name="T88" fmla="*/ 33 w 33"/>
                <a:gd name="T89" fmla="*/ 17 h 33"/>
                <a:gd name="T90" fmla="*/ 33 w 33"/>
                <a:gd name="T91" fmla="*/ 15 h 33"/>
                <a:gd name="T92" fmla="*/ 32 w 33"/>
                <a:gd name="T93" fmla="*/ 13 h 33"/>
                <a:gd name="T94" fmla="*/ 32 w 33"/>
                <a:gd name="T95" fmla="*/ 12 h 33"/>
                <a:gd name="T96" fmla="*/ 32 w 33"/>
                <a:gd name="T97" fmla="*/ 10 h 33"/>
                <a:gd name="T98" fmla="*/ 31 w 33"/>
                <a:gd name="T99" fmla="*/ 9 h 33"/>
                <a:gd name="T100" fmla="*/ 30 w 33"/>
                <a:gd name="T101" fmla="*/ 7 h 33"/>
                <a:gd name="T102" fmla="*/ 29 w 33"/>
                <a:gd name="T103" fmla="*/ 6 h 33"/>
                <a:gd name="T104" fmla="*/ 28 w 33"/>
                <a:gd name="T105" fmla="*/ 5 h 33"/>
                <a:gd name="T106" fmla="*/ 27 w 33"/>
                <a:gd name="T107" fmla="*/ 4 h 33"/>
                <a:gd name="T108" fmla="*/ 25 w 33"/>
                <a:gd name="T109" fmla="*/ 3 h 33"/>
                <a:gd name="T110" fmla="*/ 24 w 33"/>
                <a:gd name="T111" fmla="*/ 2 h 33"/>
                <a:gd name="T112" fmla="*/ 22 w 33"/>
                <a:gd name="T113" fmla="*/ 1 h 33"/>
                <a:gd name="T114" fmla="*/ 21 w 33"/>
                <a:gd name="T115" fmla="*/ 0 h 33"/>
                <a:gd name="T116" fmla="*/ 19 w 33"/>
                <a:gd name="T117" fmla="*/ 0 h 33"/>
                <a:gd name="T118" fmla="*/ 17 w 33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09" name="Rectangle 136">
              <a:extLst>
                <a:ext uri="{FF2B5EF4-FFF2-40B4-BE49-F238E27FC236}">
                  <a16:creationId xmlns:a16="http://schemas.microsoft.com/office/drawing/2014/main" id="{8DDBD73B-C438-4C0B-A1E9-20F5E6C7B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852" y="4518027"/>
              <a:ext cx="370523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0" name="Freeform 137">
              <a:extLst>
                <a:ext uri="{FF2B5EF4-FFF2-40B4-BE49-F238E27FC236}">
                  <a16:creationId xmlns:a16="http://schemas.microsoft.com/office/drawing/2014/main" id="{383586B9-82CE-1CA7-3970-79092F52C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690" y="2072007"/>
              <a:ext cx="30480" cy="31433"/>
            </a:xfrm>
            <a:custGeom>
              <a:avLst/>
              <a:gdLst>
                <a:gd name="T0" fmla="*/ 14 w 32"/>
                <a:gd name="T1" fmla="*/ 0 h 33"/>
                <a:gd name="T2" fmla="*/ 13 w 32"/>
                <a:gd name="T3" fmla="*/ 0 h 33"/>
                <a:gd name="T4" fmla="*/ 11 w 32"/>
                <a:gd name="T5" fmla="*/ 1 h 33"/>
                <a:gd name="T6" fmla="*/ 9 w 32"/>
                <a:gd name="T7" fmla="*/ 1 h 33"/>
                <a:gd name="T8" fmla="*/ 8 w 32"/>
                <a:gd name="T9" fmla="*/ 2 h 33"/>
                <a:gd name="T10" fmla="*/ 7 w 32"/>
                <a:gd name="T11" fmla="*/ 3 h 33"/>
                <a:gd name="T12" fmla="*/ 5 w 32"/>
                <a:gd name="T13" fmla="*/ 4 h 33"/>
                <a:gd name="T14" fmla="*/ 4 w 32"/>
                <a:gd name="T15" fmla="*/ 5 h 33"/>
                <a:gd name="T16" fmla="*/ 3 w 32"/>
                <a:gd name="T17" fmla="*/ 7 h 33"/>
                <a:gd name="T18" fmla="*/ 2 w 32"/>
                <a:gd name="T19" fmla="*/ 8 h 33"/>
                <a:gd name="T20" fmla="*/ 1 w 32"/>
                <a:gd name="T21" fmla="*/ 9 h 33"/>
                <a:gd name="T22" fmla="*/ 1 w 32"/>
                <a:gd name="T23" fmla="*/ 11 h 33"/>
                <a:gd name="T24" fmla="*/ 0 w 32"/>
                <a:gd name="T25" fmla="*/ 13 h 33"/>
                <a:gd name="T26" fmla="*/ 0 w 32"/>
                <a:gd name="T27" fmla="*/ 14 h 33"/>
                <a:gd name="T28" fmla="*/ 0 w 32"/>
                <a:gd name="T29" fmla="*/ 16 h 33"/>
                <a:gd name="T30" fmla="*/ 0 w 32"/>
                <a:gd name="T31" fmla="*/ 18 h 33"/>
                <a:gd name="T32" fmla="*/ 0 w 32"/>
                <a:gd name="T33" fmla="*/ 19 h 33"/>
                <a:gd name="T34" fmla="*/ 0 w 32"/>
                <a:gd name="T35" fmla="*/ 21 h 33"/>
                <a:gd name="T36" fmla="*/ 1 w 32"/>
                <a:gd name="T37" fmla="*/ 23 h 33"/>
                <a:gd name="T38" fmla="*/ 2 w 32"/>
                <a:gd name="T39" fmla="*/ 24 h 33"/>
                <a:gd name="T40" fmla="*/ 3 w 32"/>
                <a:gd name="T41" fmla="*/ 26 h 33"/>
                <a:gd name="T42" fmla="*/ 4 w 32"/>
                <a:gd name="T43" fmla="*/ 27 h 33"/>
                <a:gd name="T44" fmla="*/ 5 w 32"/>
                <a:gd name="T45" fmla="*/ 28 h 33"/>
                <a:gd name="T46" fmla="*/ 6 w 32"/>
                <a:gd name="T47" fmla="*/ 29 h 33"/>
                <a:gd name="T48" fmla="*/ 7 w 32"/>
                <a:gd name="T49" fmla="*/ 30 h 33"/>
                <a:gd name="T50" fmla="*/ 9 w 32"/>
                <a:gd name="T51" fmla="*/ 31 h 33"/>
                <a:gd name="T52" fmla="*/ 10 w 32"/>
                <a:gd name="T53" fmla="*/ 32 h 33"/>
                <a:gd name="T54" fmla="*/ 12 w 32"/>
                <a:gd name="T55" fmla="*/ 32 h 33"/>
                <a:gd name="T56" fmla="*/ 14 w 32"/>
                <a:gd name="T57" fmla="*/ 32 h 33"/>
                <a:gd name="T58" fmla="*/ 16 w 32"/>
                <a:gd name="T59" fmla="*/ 33 h 33"/>
                <a:gd name="T60" fmla="*/ 17 w 32"/>
                <a:gd name="T61" fmla="*/ 32 h 33"/>
                <a:gd name="T62" fmla="*/ 19 w 32"/>
                <a:gd name="T63" fmla="*/ 32 h 33"/>
                <a:gd name="T64" fmla="*/ 21 w 32"/>
                <a:gd name="T65" fmla="*/ 32 h 33"/>
                <a:gd name="T66" fmla="*/ 22 w 32"/>
                <a:gd name="T67" fmla="*/ 31 h 33"/>
                <a:gd name="T68" fmla="*/ 24 w 32"/>
                <a:gd name="T69" fmla="*/ 31 h 33"/>
                <a:gd name="T70" fmla="*/ 25 w 32"/>
                <a:gd name="T71" fmla="*/ 30 h 33"/>
                <a:gd name="T72" fmla="*/ 26 w 32"/>
                <a:gd name="T73" fmla="*/ 29 h 33"/>
                <a:gd name="T74" fmla="*/ 28 w 32"/>
                <a:gd name="T75" fmla="*/ 28 h 33"/>
                <a:gd name="T76" fmla="*/ 29 w 32"/>
                <a:gd name="T77" fmla="*/ 27 h 33"/>
                <a:gd name="T78" fmla="*/ 30 w 32"/>
                <a:gd name="T79" fmla="*/ 25 h 33"/>
                <a:gd name="T80" fmla="*/ 30 w 32"/>
                <a:gd name="T81" fmla="*/ 24 h 33"/>
                <a:gd name="T82" fmla="*/ 31 w 32"/>
                <a:gd name="T83" fmla="*/ 22 h 33"/>
                <a:gd name="T84" fmla="*/ 32 w 32"/>
                <a:gd name="T85" fmla="*/ 21 h 33"/>
                <a:gd name="T86" fmla="*/ 32 w 32"/>
                <a:gd name="T87" fmla="*/ 19 h 33"/>
                <a:gd name="T88" fmla="*/ 32 w 32"/>
                <a:gd name="T89" fmla="*/ 17 h 33"/>
                <a:gd name="T90" fmla="*/ 32 w 32"/>
                <a:gd name="T91" fmla="*/ 15 h 33"/>
                <a:gd name="T92" fmla="*/ 32 w 32"/>
                <a:gd name="T93" fmla="*/ 14 h 33"/>
                <a:gd name="T94" fmla="*/ 32 w 32"/>
                <a:gd name="T95" fmla="*/ 12 h 33"/>
                <a:gd name="T96" fmla="*/ 31 w 32"/>
                <a:gd name="T97" fmla="*/ 10 h 33"/>
                <a:gd name="T98" fmla="*/ 30 w 32"/>
                <a:gd name="T99" fmla="*/ 9 h 33"/>
                <a:gd name="T100" fmla="*/ 30 w 32"/>
                <a:gd name="T101" fmla="*/ 8 h 33"/>
                <a:gd name="T102" fmla="*/ 29 w 32"/>
                <a:gd name="T103" fmla="*/ 6 h 33"/>
                <a:gd name="T104" fmla="*/ 27 w 32"/>
                <a:gd name="T105" fmla="*/ 5 h 33"/>
                <a:gd name="T106" fmla="*/ 26 w 32"/>
                <a:gd name="T107" fmla="*/ 4 h 33"/>
                <a:gd name="T108" fmla="*/ 25 w 32"/>
                <a:gd name="T109" fmla="*/ 3 h 33"/>
                <a:gd name="T110" fmla="*/ 23 w 32"/>
                <a:gd name="T111" fmla="*/ 2 h 33"/>
                <a:gd name="T112" fmla="*/ 22 w 32"/>
                <a:gd name="T113" fmla="*/ 1 h 33"/>
                <a:gd name="T114" fmla="*/ 20 w 32"/>
                <a:gd name="T115" fmla="*/ 1 h 33"/>
                <a:gd name="T116" fmla="*/ 19 w 32"/>
                <a:gd name="T117" fmla="*/ 0 h 33"/>
                <a:gd name="T118" fmla="*/ 17 w 32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1" name="Rectangle 138">
              <a:extLst>
                <a:ext uri="{FF2B5EF4-FFF2-40B4-BE49-F238E27FC236}">
                  <a16:creationId xmlns:a16="http://schemas.microsoft.com/office/drawing/2014/main" id="{321EDA7E-03BC-0BC2-798B-4C5FE221A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3930" y="2084390"/>
              <a:ext cx="369570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2" name="Freeform 139">
              <a:extLst>
                <a:ext uri="{FF2B5EF4-FFF2-40B4-BE49-F238E27FC236}">
                  <a16:creationId xmlns:a16="http://schemas.microsoft.com/office/drawing/2014/main" id="{92ED9BF9-6992-A1B1-E820-966E71BE1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347" y="1967232"/>
              <a:ext cx="31433" cy="30480"/>
            </a:xfrm>
            <a:custGeom>
              <a:avLst/>
              <a:gdLst>
                <a:gd name="T0" fmla="*/ 15 w 33"/>
                <a:gd name="T1" fmla="*/ 0 h 32"/>
                <a:gd name="T2" fmla="*/ 13 w 33"/>
                <a:gd name="T3" fmla="*/ 0 h 32"/>
                <a:gd name="T4" fmla="*/ 12 w 33"/>
                <a:gd name="T5" fmla="*/ 0 h 32"/>
                <a:gd name="T6" fmla="*/ 10 w 33"/>
                <a:gd name="T7" fmla="*/ 1 h 32"/>
                <a:gd name="T8" fmla="*/ 9 w 33"/>
                <a:gd name="T9" fmla="*/ 2 h 32"/>
                <a:gd name="T10" fmla="*/ 7 w 33"/>
                <a:gd name="T11" fmla="*/ 3 h 32"/>
                <a:gd name="T12" fmla="*/ 6 w 33"/>
                <a:gd name="T13" fmla="*/ 4 h 32"/>
                <a:gd name="T14" fmla="*/ 5 w 33"/>
                <a:gd name="T15" fmla="*/ 5 h 32"/>
                <a:gd name="T16" fmla="*/ 4 w 33"/>
                <a:gd name="T17" fmla="*/ 6 h 32"/>
                <a:gd name="T18" fmla="*/ 3 w 33"/>
                <a:gd name="T19" fmla="*/ 8 h 32"/>
                <a:gd name="T20" fmla="*/ 2 w 33"/>
                <a:gd name="T21" fmla="*/ 9 h 32"/>
                <a:gd name="T22" fmla="*/ 1 w 33"/>
                <a:gd name="T23" fmla="*/ 11 h 32"/>
                <a:gd name="T24" fmla="*/ 1 w 33"/>
                <a:gd name="T25" fmla="*/ 12 h 32"/>
                <a:gd name="T26" fmla="*/ 0 w 33"/>
                <a:gd name="T27" fmla="*/ 14 h 32"/>
                <a:gd name="T28" fmla="*/ 0 w 33"/>
                <a:gd name="T29" fmla="*/ 16 h 32"/>
                <a:gd name="T30" fmla="*/ 0 w 33"/>
                <a:gd name="T31" fmla="*/ 17 h 32"/>
                <a:gd name="T32" fmla="*/ 1 w 33"/>
                <a:gd name="T33" fmla="*/ 19 h 32"/>
                <a:gd name="T34" fmla="*/ 1 w 33"/>
                <a:gd name="T35" fmla="*/ 21 h 32"/>
                <a:gd name="T36" fmla="*/ 2 w 33"/>
                <a:gd name="T37" fmla="*/ 22 h 32"/>
                <a:gd name="T38" fmla="*/ 2 w 33"/>
                <a:gd name="T39" fmla="*/ 24 h 32"/>
                <a:gd name="T40" fmla="*/ 3 w 33"/>
                <a:gd name="T41" fmla="*/ 25 h 32"/>
                <a:gd name="T42" fmla="*/ 4 w 33"/>
                <a:gd name="T43" fmla="*/ 27 h 32"/>
                <a:gd name="T44" fmla="*/ 5 w 33"/>
                <a:gd name="T45" fmla="*/ 28 h 32"/>
                <a:gd name="T46" fmla="*/ 7 w 33"/>
                <a:gd name="T47" fmla="*/ 29 h 32"/>
                <a:gd name="T48" fmla="*/ 8 w 33"/>
                <a:gd name="T49" fmla="*/ 30 h 32"/>
                <a:gd name="T50" fmla="*/ 9 w 33"/>
                <a:gd name="T51" fmla="*/ 30 h 32"/>
                <a:gd name="T52" fmla="*/ 11 w 33"/>
                <a:gd name="T53" fmla="*/ 31 h 32"/>
                <a:gd name="T54" fmla="*/ 13 w 33"/>
                <a:gd name="T55" fmla="*/ 32 h 32"/>
                <a:gd name="T56" fmla="*/ 14 w 33"/>
                <a:gd name="T57" fmla="*/ 32 h 32"/>
                <a:gd name="T58" fmla="*/ 16 w 33"/>
                <a:gd name="T59" fmla="*/ 32 h 32"/>
                <a:gd name="T60" fmla="*/ 18 w 33"/>
                <a:gd name="T61" fmla="*/ 32 h 32"/>
                <a:gd name="T62" fmla="*/ 19 w 33"/>
                <a:gd name="T63" fmla="*/ 32 h 32"/>
                <a:gd name="T64" fmla="*/ 21 w 33"/>
                <a:gd name="T65" fmla="*/ 32 h 32"/>
                <a:gd name="T66" fmla="*/ 23 w 33"/>
                <a:gd name="T67" fmla="*/ 31 h 32"/>
                <a:gd name="T68" fmla="*/ 24 w 33"/>
                <a:gd name="T69" fmla="*/ 30 h 32"/>
                <a:gd name="T70" fmla="*/ 26 w 33"/>
                <a:gd name="T71" fmla="*/ 29 h 32"/>
                <a:gd name="T72" fmla="*/ 27 w 33"/>
                <a:gd name="T73" fmla="*/ 28 h 32"/>
                <a:gd name="T74" fmla="*/ 28 w 33"/>
                <a:gd name="T75" fmla="*/ 27 h 32"/>
                <a:gd name="T76" fmla="*/ 29 w 33"/>
                <a:gd name="T77" fmla="*/ 26 h 32"/>
                <a:gd name="T78" fmla="*/ 30 w 33"/>
                <a:gd name="T79" fmla="*/ 25 h 32"/>
                <a:gd name="T80" fmla="*/ 31 w 33"/>
                <a:gd name="T81" fmla="*/ 23 h 32"/>
                <a:gd name="T82" fmla="*/ 32 w 33"/>
                <a:gd name="T83" fmla="*/ 22 h 32"/>
                <a:gd name="T84" fmla="*/ 32 w 33"/>
                <a:gd name="T85" fmla="*/ 20 h 32"/>
                <a:gd name="T86" fmla="*/ 33 w 33"/>
                <a:gd name="T87" fmla="*/ 18 h 32"/>
                <a:gd name="T88" fmla="*/ 33 w 33"/>
                <a:gd name="T89" fmla="*/ 17 h 32"/>
                <a:gd name="T90" fmla="*/ 33 w 33"/>
                <a:gd name="T91" fmla="*/ 15 h 32"/>
                <a:gd name="T92" fmla="*/ 33 w 33"/>
                <a:gd name="T93" fmla="*/ 13 h 32"/>
                <a:gd name="T94" fmla="*/ 32 w 33"/>
                <a:gd name="T95" fmla="*/ 11 h 32"/>
                <a:gd name="T96" fmla="*/ 32 w 33"/>
                <a:gd name="T97" fmla="*/ 10 h 32"/>
                <a:gd name="T98" fmla="*/ 31 w 33"/>
                <a:gd name="T99" fmla="*/ 9 h 32"/>
                <a:gd name="T100" fmla="*/ 30 w 33"/>
                <a:gd name="T101" fmla="*/ 7 h 32"/>
                <a:gd name="T102" fmla="*/ 29 w 33"/>
                <a:gd name="T103" fmla="*/ 6 h 32"/>
                <a:gd name="T104" fmla="*/ 28 w 33"/>
                <a:gd name="T105" fmla="*/ 4 h 32"/>
                <a:gd name="T106" fmla="*/ 27 w 33"/>
                <a:gd name="T107" fmla="*/ 3 h 32"/>
                <a:gd name="T108" fmla="*/ 25 w 33"/>
                <a:gd name="T109" fmla="*/ 2 h 32"/>
                <a:gd name="T110" fmla="*/ 24 w 33"/>
                <a:gd name="T111" fmla="*/ 1 h 32"/>
                <a:gd name="T112" fmla="*/ 22 w 33"/>
                <a:gd name="T113" fmla="*/ 1 h 32"/>
                <a:gd name="T114" fmla="*/ 21 w 33"/>
                <a:gd name="T115" fmla="*/ 0 h 32"/>
                <a:gd name="T116" fmla="*/ 19 w 33"/>
                <a:gd name="T117" fmla="*/ 0 h 32"/>
                <a:gd name="T118" fmla="*/ 18 w 33"/>
                <a:gd name="T1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2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3" name="Rectangle 140">
              <a:extLst>
                <a:ext uri="{FF2B5EF4-FFF2-40B4-BE49-F238E27FC236}">
                  <a16:creationId xmlns:a16="http://schemas.microsoft.com/office/drawing/2014/main" id="{CEF7A9B2-B69C-AD65-A63F-F325F4A17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587" y="1979615"/>
              <a:ext cx="370523" cy="5715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4" name="Freeform 141">
              <a:extLst>
                <a:ext uri="{FF2B5EF4-FFF2-40B4-BE49-F238E27FC236}">
                  <a16:creationId xmlns:a16="http://schemas.microsoft.com/office/drawing/2014/main" id="{993ED405-22F5-6D4F-1779-B3952CBC5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272" y="2694942"/>
              <a:ext cx="31433" cy="31433"/>
            </a:xfrm>
            <a:custGeom>
              <a:avLst/>
              <a:gdLst>
                <a:gd name="T0" fmla="*/ 0 w 33"/>
                <a:gd name="T1" fmla="*/ 18 h 33"/>
                <a:gd name="T2" fmla="*/ 0 w 33"/>
                <a:gd name="T3" fmla="*/ 20 h 33"/>
                <a:gd name="T4" fmla="*/ 1 w 33"/>
                <a:gd name="T5" fmla="*/ 21 h 33"/>
                <a:gd name="T6" fmla="*/ 1 w 33"/>
                <a:gd name="T7" fmla="*/ 23 h 33"/>
                <a:gd name="T8" fmla="*/ 2 w 33"/>
                <a:gd name="T9" fmla="*/ 25 h 33"/>
                <a:gd name="T10" fmla="*/ 3 w 33"/>
                <a:gd name="T11" fmla="*/ 26 h 33"/>
                <a:gd name="T12" fmla="*/ 4 w 33"/>
                <a:gd name="T13" fmla="*/ 27 h 33"/>
                <a:gd name="T14" fmla="*/ 5 w 33"/>
                <a:gd name="T15" fmla="*/ 28 h 33"/>
                <a:gd name="T16" fmla="*/ 6 w 33"/>
                <a:gd name="T17" fmla="*/ 30 h 33"/>
                <a:gd name="T18" fmla="*/ 8 w 33"/>
                <a:gd name="T19" fmla="*/ 30 h 33"/>
                <a:gd name="T20" fmla="*/ 9 w 33"/>
                <a:gd name="T21" fmla="*/ 31 h 33"/>
                <a:gd name="T22" fmla="*/ 11 w 33"/>
                <a:gd name="T23" fmla="*/ 32 h 33"/>
                <a:gd name="T24" fmla="*/ 13 w 33"/>
                <a:gd name="T25" fmla="*/ 32 h 33"/>
                <a:gd name="T26" fmla="*/ 14 w 33"/>
                <a:gd name="T27" fmla="*/ 33 h 33"/>
                <a:gd name="T28" fmla="*/ 16 w 33"/>
                <a:gd name="T29" fmla="*/ 33 h 33"/>
                <a:gd name="T30" fmla="*/ 18 w 33"/>
                <a:gd name="T31" fmla="*/ 33 h 33"/>
                <a:gd name="T32" fmla="*/ 19 w 33"/>
                <a:gd name="T33" fmla="*/ 33 h 33"/>
                <a:gd name="T34" fmla="*/ 21 w 33"/>
                <a:gd name="T35" fmla="*/ 32 h 33"/>
                <a:gd name="T36" fmla="*/ 23 w 33"/>
                <a:gd name="T37" fmla="*/ 32 h 33"/>
                <a:gd name="T38" fmla="*/ 24 w 33"/>
                <a:gd name="T39" fmla="*/ 31 h 33"/>
                <a:gd name="T40" fmla="*/ 26 w 33"/>
                <a:gd name="T41" fmla="*/ 30 h 33"/>
                <a:gd name="T42" fmla="*/ 27 w 33"/>
                <a:gd name="T43" fmla="*/ 29 h 33"/>
                <a:gd name="T44" fmla="*/ 28 w 33"/>
                <a:gd name="T45" fmla="*/ 28 h 33"/>
                <a:gd name="T46" fmla="*/ 29 w 33"/>
                <a:gd name="T47" fmla="*/ 27 h 33"/>
                <a:gd name="T48" fmla="*/ 30 w 33"/>
                <a:gd name="T49" fmla="*/ 25 h 33"/>
                <a:gd name="T50" fmla="*/ 31 w 33"/>
                <a:gd name="T51" fmla="*/ 24 h 33"/>
                <a:gd name="T52" fmla="*/ 31 w 33"/>
                <a:gd name="T53" fmla="*/ 22 h 33"/>
                <a:gd name="T54" fmla="*/ 32 w 33"/>
                <a:gd name="T55" fmla="*/ 21 h 33"/>
                <a:gd name="T56" fmla="*/ 32 w 33"/>
                <a:gd name="T57" fmla="*/ 19 h 33"/>
                <a:gd name="T58" fmla="*/ 33 w 33"/>
                <a:gd name="T59" fmla="*/ 17 h 33"/>
                <a:gd name="T60" fmla="*/ 32 w 33"/>
                <a:gd name="T61" fmla="*/ 15 h 33"/>
                <a:gd name="T62" fmla="*/ 32 w 33"/>
                <a:gd name="T63" fmla="*/ 14 h 33"/>
                <a:gd name="T64" fmla="*/ 32 w 33"/>
                <a:gd name="T65" fmla="*/ 12 h 33"/>
                <a:gd name="T66" fmla="*/ 31 w 33"/>
                <a:gd name="T67" fmla="*/ 11 h 33"/>
                <a:gd name="T68" fmla="*/ 31 w 33"/>
                <a:gd name="T69" fmla="*/ 9 h 33"/>
                <a:gd name="T70" fmla="*/ 30 w 33"/>
                <a:gd name="T71" fmla="*/ 8 h 33"/>
                <a:gd name="T72" fmla="*/ 29 w 33"/>
                <a:gd name="T73" fmla="*/ 6 h 33"/>
                <a:gd name="T74" fmla="*/ 28 w 33"/>
                <a:gd name="T75" fmla="*/ 5 h 33"/>
                <a:gd name="T76" fmla="*/ 26 w 33"/>
                <a:gd name="T77" fmla="*/ 4 h 33"/>
                <a:gd name="T78" fmla="*/ 25 w 33"/>
                <a:gd name="T79" fmla="*/ 3 h 33"/>
                <a:gd name="T80" fmla="*/ 24 w 33"/>
                <a:gd name="T81" fmla="*/ 2 h 33"/>
                <a:gd name="T82" fmla="*/ 22 w 33"/>
                <a:gd name="T83" fmla="*/ 1 h 33"/>
                <a:gd name="T84" fmla="*/ 21 w 33"/>
                <a:gd name="T85" fmla="*/ 1 h 33"/>
                <a:gd name="T86" fmla="*/ 19 w 33"/>
                <a:gd name="T87" fmla="*/ 0 h 33"/>
                <a:gd name="T88" fmla="*/ 17 w 33"/>
                <a:gd name="T89" fmla="*/ 0 h 33"/>
                <a:gd name="T90" fmla="*/ 15 w 33"/>
                <a:gd name="T91" fmla="*/ 0 h 33"/>
                <a:gd name="T92" fmla="*/ 14 w 33"/>
                <a:gd name="T93" fmla="*/ 0 h 33"/>
                <a:gd name="T94" fmla="*/ 12 w 33"/>
                <a:gd name="T95" fmla="*/ 1 h 33"/>
                <a:gd name="T96" fmla="*/ 10 w 33"/>
                <a:gd name="T97" fmla="*/ 1 h 33"/>
                <a:gd name="T98" fmla="*/ 9 w 33"/>
                <a:gd name="T99" fmla="*/ 2 h 33"/>
                <a:gd name="T100" fmla="*/ 7 w 33"/>
                <a:gd name="T101" fmla="*/ 3 h 33"/>
                <a:gd name="T102" fmla="*/ 6 w 33"/>
                <a:gd name="T103" fmla="*/ 4 h 33"/>
                <a:gd name="T104" fmla="*/ 5 w 33"/>
                <a:gd name="T105" fmla="*/ 5 h 33"/>
                <a:gd name="T106" fmla="*/ 4 w 33"/>
                <a:gd name="T107" fmla="*/ 6 h 33"/>
                <a:gd name="T108" fmla="*/ 3 w 33"/>
                <a:gd name="T109" fmla="*/ 8 h 33"/>
                <a:gd name="T110" fmla="*/ 2 w 33"/>
                <a:gd name="T111" fmla="*/ 9 h 33"/>
                <a:gd name="T112" fmla="*/ 1 w 33"/>
                <a:gd name="T113" fmla="*/ 11 h 33"/>
                <a:gd name="T114" fmla="*/ 1 w 33"/>
                <a:gd name="T115" fmla="*/ 12 h 33"/>
                <a:gd name="T116" fmla="*/ 0 w 33"/>
                <a:gd name="T117" fmla="*/ 14 h 33"/>
                <a:gd name="T118" fmla="*/ 0 w 33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3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5" name="Freeform 142">
              <a:extLst>
                <a:ext uri="{FF2B5EF4-FFF2-40B4-BE49-F238E27FC236}">
                  <a16:creationId xmlns:a16="http://schemas.microsoft.com/office/drawing/2014/main" id="{B84CC43E-5E7C-D8B3-2EC1-FF75FD203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55" y="2453960"/>
              <a:ext cx="6668" cy="256223"/>
            </a:xfrm>
            <a:custGeom>
              <a:avLst/>
              <a:gdLst>
                <a:gd name="T0" fmla="*/ 1 w 7"/>
                <a:gd name="T1" fmla="*/ 0 h 269"/>
                <a:gd name="T2" fmla="*/ 0 w 7"/>
                <a:gd name="T3" fmla="*/ 269 h 269"/>
                <a:gd name="T4" fmla="*/ 6 w 7"/>
                <a:gd name="T5" fmla="*/ 269 h 269"/>
                <a:gd name="T6" fmla="*/ 7 w 7"/>
                <a:gd name="T7" fmla="*/ 0 h 269"/>
                <a:gd name="T8" fmla="*/ 1 w 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69">
                  <a:moveTo>
                    <a:pt x="1" y="0"/>
                  </a:moveTo>
                  <a:lnTo>
                    <a:pt x="0" y="269"/>
                  </a:lnTo>
                  <a:lnTo>
                    <a:pt x="6" y="269"/>
                  </a:lnTo>
                  <a:lnTo>
                    <a:pt x="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6" name="Line 143">
              <a:extLst>
                <a:ext uri="{FF2B5EF4-FFF2-40B4-BE49-F238E27FC236}">
                  <a16:creationId xmlns:a16="http://schemas.microsoft.com/office/drawing/2014/main" id="{82887F38-7B7B-F0AB-FDDF-24805E088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560" y="2457770"/>
              <a:ext cx="369570" cy="0"/>
            </a:xfrm>
            <a:prstGeom prst="line">
              <a:avLst/>
            </a:prstGeom>
            <a:noFill/>
            <a:ln w="9525" cap="flat">
              <a:solidFill>
                <a:srgbClr val="22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7" name="Freeform 144">
              <a:extLst>
                <a:ext uri="{FF2B5EF4-FFF2-40B4-BE49-F238E27FC236}">
                  <a16:creationId xmlns:a16="http://schemas.microsoft.com/office/drawing/2014/main" id="{47184042-3DC1-5979-B01D-8568DE80D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900" y="2563497"/>
              <a:ext cx="30480" cy="31433"/>
            </a:xfrm>
            <a:custGeom>
              <a:avLst/>
              <a:gdLst>
                <a:gd name="T0" fmla="*/ 0 w 32"/>
                <a:gd name="T1" fmla="*/ 18 h 33"/>
                <a:gd name="T2" fmla="*/ 0 w 32"/>
                <a:gd name="T3" fmla="*/ 20 h 33"/>
                <a:gd name="T4" fmla="*/ 0 w 32"/>
                <a:gd name="T5" fmla="*/ 21 h 33"/>
                <a:gd name="T6" fmla="*/ 1 w 32"/>
                <a:gd name="T7" fmla="*/ 23 h 33"/>
                <a:gd name="T8" fmla="*/ 2 w 32"/>
                <a:gd name="T9" fmla="*/ 24 h 33"/>
                <a:gd name="T10" fmla="*/ 3 w 32"/>
                <a:gd name="T11" fmla="*/ 26 h 33"/>
                <a:gd name="T12" fmla="*/ 4 w 32"/>
                <a:gd name="T13" fmla="*/ 27 h 33"/>
                <a:gd name="T14" fmla="*/ 5 w 32"/>
                <a:gd name="T15" fmla="*/ 28 h 33"/>
                <a:gd name="T16" fmla="*/ 6 w 32"/>
                <a:gd name="T17" fmla="*/ 29 h 33"/>
                <a:gd name="T18" fmla="*/ 8 w 32"/>
                <a:gd name="T19" fmla="*/ 30 h 33"/>
                <a:gd name="T20" fmla="*/ 9 w 32"/>
                <a:gd name="T21" fmla="*/ 31 h 33"/>
                <a:gd name="T22" fmla="*/ 10 w 32"/>
                <a:gd name="T23" fmla="*/ 32 h 33"/>
                <a:gd name="T24" fmla="*/ 12 w 32"/>
                <a:gd name="T25" fmla="*/ 32 h 33"/>
                <a:gd name="T26" fmla="*/ 14 w 32"/>
                <a:gd name="T27" fmla="*/ 32 h 33"/>
                <a:gd name="T28" fmla="*/ 16 w 32"/>
                <a:gd name="T29" fmla="*/ 33 h 33"/>
                <a:gd name="T30" fmla="*/ 17 w 32"/>
                <a:gd name="T31" fmla="*/ 33 h 33"/>
                <a:gd name="T32" fmla="*/ 19 w 32"/>
                <a:gd name="T33" fmla="*/ 32 h 33"/>
                <a:gd name="T34" fmla="*/ 21 w 32"/>
                <a:gd name="T35" fmla="*/ 32 h 33"/>
                <a:gd name="T36" fmla="*/ 22 w 32"/>
                <a:gd name="T37" fmla="*/ 31 h 33"/>
                <a:gd name="T38" fmla="*/ 24 w 32"/>
                <a:gd name="T39" fmla="*/ 31 h 33"/>
                <a:gd name="T40" fmla="*/ 25 w 32"/>
                <a:gd name="T41" fmla="*/ 30 h 33"/>
                <a:gd name="T42" fmla="*/ 26 w 32"/>
                <a:gd name="T43" fmla="*/ 29 h 33"/>
                <a:gd name="T44" fmla="*/ 28 w 32"/>
                <a:gd name="T45" fmla="*/ 28 h 33"/>
                <a:gd name="T46" fmla="*/ 29 w 32"/>
                <a:gd name="T47" fmla="*/ 26 h 33"/>
                <a:gd name="T48" fmla="*/ 30 w 32"/>
                <a:gd name="T49" fmla="*/ 25 h 33"/>
                <a:gd name="T50" fmla="*/ 31 w 32"/>
                <a:gd name="T51" fmla="*/ 23 h 33"/>
                <a:gd name="T52" fmla="*/ 31 w 32"/>
                <a:gd name="T53" fmla="*/ 22 h 33"/>
                <a:gd name="T54" fmla="*/ 32 w 32"/>
                <a:gd name="T55" fmla="*/ 20 h 33"/>
                <a:gd name="T56" fmla="*/ 32 w 32"/>
                <a:gd name="T57" fmla="*/ 19 h 33"/>
                <a:gd name="T58" fmla="*/ 32 w 32"/>
                <a:gd name="T59" fmla="*/ 17 h 33"/>
                <a:gd name="T60" fmla="*/ 32 w 32"/>
                <a:gd name="T61" fmla="*/ 15 h 33"/>
                <a:gd name="T62" fmla="*/ 32 w 32"/>
                <a:gd name="T63" fmla="*/ 14 h 33"/>
                <a:gd name="T64" fmla="*/ 32 w 32"/>
                <a:gd name="T65" fmla="*/ 12 h 33"/>
                <a:gd name="T66" fmla="*/ 31 w 32"/>
                <a:gd name="T67" fmla="*/ 10 h 33"/>
                <a:gd name="T68" fmla="*/ 30 w 32"/>
                <a:gd name="T69" fmla="*/ 9 h 33"/>
                <a:gd name="T70" fmla="*/ 29 w 32"/>
                <a:gd name="T71" fmla="*/ 7 h 33"/>
                <a:gd name="T72" fmla="*/ 29 w 32"/>
                <a:gd name="T73" fmla="*/ 6 h 33"/>
                <a:gd name="T74" fmla="*/ 27 w 32"/>
                <a:gd name="T75" fmla="*/ 5 h 33"/>
                <a:gd name="T76" fmla="*/ 26 w 32"/>
                <a:gd name="T77" fmla="*/ 4 h 33"/>
                <a:gd name="T78" fmla="*/ 25 w 32"/>
                <a:gd name="T79" fmla="*/ 3 h 33"/>
                <a:gd name="T80" fmla="*/ 23 w 32"/>
                <a:gd name="T81" fmla="*/ 2 h 33"/>
                <a:gd name="T82" fmla="*/ 22 w 32"/>
                <a:gd name="T83" fmla="*/ 1 h 33"/>
                <a:gd name="T84" fmla="*/ 20 w 32"/>
                <a:gd name="T85" fmla="*/ 1 h 33"/>
                <a:gd name="T86" fmla="*/ 18 w 32"/>
                <a:gd name="T87" fmla="*/ 0 h 33"/>
                <a:gd name="T88" fmla="*/ 17 w 32"/>
                <a:gd name="T89" fmla="*/ 0 h 33"/>
                <a:gd name="T90" fmla="*/ 15 w 32"/>
                <a:gd name="T91" fmla="*/ 0 h 33"/>
                <a:gd name="T92" fmla="*/ 13 w 32"/>
                <a:gd name="T93" fmla="*/ 0 h 33"/>
                <a:gd name="T94" fmla="*/ 12 w 32"/>
                <a:gd name="T95" fmla="*/ 1 h 33"/>
                <a:gd name="T96" fmla="*/ 10 w 32"/>
                <a:gd name="T97" fmla="*/ 1 h 33"/>
                <a:gd name="T98" fmla="*/ 9 w 32"/>
                <a:gd name="T99" fmla="*/ 2 h 33"/>
                <a:gd name="T100" fmla="*/ 7 w 32"/>
                <a:gd name="T101" fmla="*/ 3 h 33"/>
                <a:gd name="T102" fmla="*/ 6 w 32"/>
                <a:gd name="T103" fmla="*/ 4 h 33"/>
                <a:gd name="T104" fmla="*/ 5 w 32"/>
                <a:gd name="T105" fmla="*/ 5 h 33"/>
                <a:gd name="T106" fmla="*/ 3 w 32"/>
                <a:gd name="T107" fmla="*/ 6 h 33"/>
                <a:gd name="T108" fmla="*/ 2 w 32"/>
                <a:gd name="T109" fmla="*/ 7 h 33"/>
                <a:gd name="T110" fmla="*/ 2 w 32"/>
                <a:gd name="T111" fmla="*/ 9 h 33"/>
                <a:gd name="T112" fmla="*/ 1 w 32"/>
                <a:gd name="T113" fmla="*/ 10 h 33"/>
                <a:gd name="T114" fmla="*/ 0 w 32"/>
                <a:gd name="T115" fmla="*/ 12 h 33"/>
                <a:gd name="T116" fmla="*/ 0 w 32"/>
                <a:gd name="T117" fmla="*/ 14 h 33"/>
                <a:gd name="T118" fmla="*/ 0 w 32"/>
                <a:gd name="T11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8" name="Freeform 145">
              <a:extLst>
                <a:ext uri="{FF2B5EF4-FFF2-40B4-BE49-F238E27FC236}">
                  <a16:creationId xmlns:a16="http://schemas.microsoft.com/office/drawing/2014/main" id="{BF26790D-3D2C-515D-60EA-6022E6F25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282" y="2322515"/>
              <a:ext cx="6668" cy="256223"/>
            </a:xfrm>
            <a:custGeom>
              <a:avLst/>
              <a:gdLst>
                <a:gd name="T0" fmla="*/ 1 w 7"/>
                <a:gd name="T1" fmla="*/ 0 h 269"/>
                <a:gd name="T2" fmla="*/ 0 w 7"/>
                <a:gd name="T3" fmla="*/ 269 h 269"/>
                <a:gd name="T4" fmla="*/ 6 w 7"/>
                <a:gd name="T5" fmla="*/ 269 h 269"/>
                <a:gd name="T6" fmla="*/ 7 w 7"/>
                <a:gd name="T7" fmla="*/ 0 h 269"/>
                <a:gd name="T8" fmla="*/ 1 w 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69">
                  <a:moveTo>
                    <a:pt x="1" y="0"/>
                  </a:moveTo>
                  <a:lnTo>
                    <a:pt x="0" y="269"/>
                  </a:lnTo>
                  <a:lnTo>
                    <a:pt x="6" y="269"/>
                  </a:lnTo>
                  <a:lnTo>
                    <a:pt x="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19" name="Line 146">
              <a:extLst>
                <a:ext uri="{FF2B5EF4-FFF2-40B4-BE49-F238E27FC236}">
                  <a16:creationId xmlns:a16="http://schemas.microsoft.com/office/drawing/2014/main" id="{82C4A480-CFB0-6982-B4A5-580D79499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0187" y="2326325"/>
              <a:ext cx="369570" cy="0"/>
            </a:xfrm>
            <a:prstGeom prst="line">
              <a:avLst/>
            </a:prstGeom>
            <a:noFill/>
            <a:ln w="9525" cap="flat">
              <a:solidFill>
                <a:srgbClr val="22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0" name="Freeform 147">
              <a:extLst>
                <a:ext uri="{FF2B5EF4-FFF2-40B4-BE49-F238E27FC236}">
                  <a16:creationId xmlns:a16="http://schemas.microsoft.com/office/drawing/2014/main" id="{02CB065E-71ED-0306-17A8-778E4BF3E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677" y="3401697"/>
              <a:ext cx="30480" cy="31433"/>
            </a:xfrm>
            <a:custGeom>
              <a:avLst/>
              <a:gdLst>
                <a:gd name="T0" fmla="*/ 32 w 32"/>
                <a:gd name="T1" fmla="*/ 15 h 33"/>
                <a:gd name="T2" fmla="*/ 32 w 32"/>
                <a:gd name="T3" fmla="*/ 13 h 33"/>
                <a:gd name="T4" fmla="*/ 31 w 32"/>
                <a:gd name="T5" fmla="*/ 11 h 33"/>
                <a:gd name="T6" fmla="*/ 31 w 32"/>
                <a:gd name="T7" fmla="*/ 10 h 33"/>
                <a:gd name="T8" fmla="*/ 30 w 32"/>
                <a:gd name="T9" fmla="*/ 8 h 33"/>
                <a:gd name="T10" fmla="*/ 29 w 32"/>
                <a:gd name="T11" fmla="*/ 7 h 33"/>
                <a:gd name="T12" fmla="*/ 28 w 32"/>
                <a:gd name="T13" fmla="*/ 5 h 33"/>
                <a:gd name="T14" fmla="*/ 27 w 32"/>
                <a:gd name="T15" fmla="*/ 4 h 33"/>
                <a:gd name="T16" fmla="*/ 26 w 32"/>
                <a:gd name="T17" fmla="*/ 3 h 33"/>
                <a:gd name="T18" fmla="*/ 24 w 32"/>
                <a:gd name="T19" fmla="*/ 2 h 33"/>
                <a:gd name="T20" fmla="*/ 23 w 32"/>
                <a:gd name="T21" fmla="*/ 1 h 33"/>
                <a:gd name="T22" fmla="*/ 21 w 32"/>
                <a:gd name="T23" fmla="*/ 1 h 33"/>
                <a:gd name="T24" fmla="*/ 20 w 32"/>
                <a:gd name="T25" fmla="*/ 0 h 33"/>
                <a:gd name="T26" fmla="*/ 18 w 32"/>
                <a:gd name="T27" fmla="*/ 0 h 33"/>
                <a:gd name="T28" fmla="*/ 16 w 32"/>
                <a:gd name="T29" fmla="*/ 0 h 33"/>
                <a:gd name="T30" fmla="*/ 15 w 32"/>
                <a:gd name="T31" fmla="*/ 0 h 33"/>
                <a:gd name="T32" fmla="*/ 13 w 32"/>
                <a:gd name="T33" fmla="*/ 0 h 33"/>
                <a:gd name="T34" fmla="*/ 11 w 32"/>
                <a:gd name="T35" fmla="*/ 0 h 33"/>
                <a:gd name="T36" fmla="*/ 10 w 32"/>
                <a:gd name="T37" fmla="*/ 1 h 33"/>
                <a:gd name="T38" fmla="*/ 8 w 32"/>
                <a:gd name="T39" fmla="*/ 2 h 33"/>
                <a:gd name="T40" fmla="*/ 7 w 32"/>
                <a:gd name="T41" fmla="*/ 3 h 33"/>
                <a:gd name="T42" fmla="*/ 5 w 32"/>
                <a:gd name="T43" fmla="*/ 4 h 33"/>
                <a:gd name="T44" fmla="*/ 4 w 32"/>
                <a:gd name="T45" fmla="*/ 5 h 33"/>
                <a:gd name="T46" fmla="*/ 3 w 32"/>
                <a:gd name="T47" fmla="*/ 6 h 33"/>
                <a:gd name="T48" fmla="*/ 2 w 32"/>
                <a:gd name="T49" fmla="*/ 8 h 33"/>
                <a:gd name="T50" fmla="*/ 1 w 32"/>
                <a:gd name="T51" fmla="*/ 9 h 33"/>
                <a:gd name="T52" fmla="*/ 1 w 32"/>
                <a:gd name="T53" fmla="*/ 11 h 33"/>
                <a:gd name="T54" fmla="*/ 0 w 32"/>
                <a:gd name="T55" fmla="*/ 12 h 33"/>
                <a:gd name="T56" fmla="*/ 0 w 32"/>
                <a:gd name="T57" fmla="*/ 14 h 33"/>
                <a:gd name="T58" fmla="*/ 0 w 32"/>
                <a:gd name="T59" fmla="*/ 16 h 33"/>
                <a:gd name="T60" fmla="*/ 0 w 32"/>
                <a:gd name="T61" fmla="*/ 17 h 33"/>
                <a:gd name="T62" fmla="*/ 0 w 32"/>
                <a:gd name="T63" fmla="*/ 19 h 33"/>
                <a:gd name="T64" fmla="*/ 0 w 32"/>
                <a:gd name="T65" fmla="*/ 21 h 33"/>
                <a:gd name="T66" fmla="*/ 1 w 32"/>
                <a:gd name="T67" fmla="*/ 22 h 33"/>
                <a:gd name="T68" fmla="*/ 1 w 32"/>
                <a:gd name="T69" fmla="*/ 24 h 33"/>
                <a:gd name="T70" fmla="*/ 2 w 32"/>
                <a:gd name="T71" fmla="*/ 25 h 33"/>
                <a:gd name="T72" fmla="*/ 3 w 32"/>
                <a:gd name="T73" fmla="*/ 27 h 33"/>
                <a:gd name="T74" fmla="*/ 4 w 32"/>
                <a:gd name="T75" fmla="*/ 28 h 33"/>
                <a:gd name="T76" fmla="*/ 6 w 32"/>
                <a:gd name="T77" fmla="*/ 29 h 33"/>
                <a:gd name="T78" fmla="*/ 7 w 32"/>
                <a:gd name="T79" fmla="*/ 30 h 33"/>
                <a:gd name="T80" fmla="*/ 8 w 32"/>
                <a:gd name="T81" fmla="*/ 31 h 33"/>
                <a:gd name="T82" fmla="*/ 10 w 32"/>
                <a:gd name="T83" fmla="*/ 31 h 33"/>
                <a:gd name="T84" fmla="*/ 12 w 32"/>
                <a:gd name="T85" fmla="*/ 32 h 33"/>
                <a:gd name="T86" fmla="*/ 13 w 32"/>
                <a:gd name="T87" fmla="*/ 32 h 33"/>
                <a:gd name="T88" fmla="*/ 15 w 32"/>
                <a:gd name="T89" fmla="*/ 33 h 33"/>
                <a:gd name="T90" fmla="*/ 17 w 32"/>
                <a:gd name="T91" fmla="*/ 33 h 33"/>
                <a:gd name="T92" fmla="*/ 19 w 32"/>
                <a:gd name="T93" fmla="*/ 32 h 33"/>
                <a:gd name="T94" fmla="*/ 20 w 32"/>
                <a:gd name="T95" fmla="*/ 32 h 33"/>
                <a:gd name="T96" fmla="*/ 22 w 32"/>
                <a:gd name="T97" fmla="*/ 31 h 33"/>
                <a:gd name="T98" fmla="*/ 23 w 32"/>
                <a:gd name="T99" fmla="*/ 31 h 33"/>
                <a:gd name="T100" fmla="*/ 25 w 32"/>
                <a:gd name="T101" fmla="*/ 30 h 33"/>
                <a:gd name="T102" fmla="*/ 26 w 32"/>
                <a:gd name="T103" fmla="*/ 29 h 33"/>
                <a:gd name="T104" fmla="*/ 27 w 32"/>
                <a:gd name="T105" fmla="*/ 28 h 33"/>
                <a:gd name="T106" fmla="*/ 28 w 32"/>
                <a:gd name="T107" fmla="*/ 27 h 33"/>
                <a:gd name="T108" fmla="*/ 30 w 32"/>
                <a:gd name="T109" fmla="*/ 25 h 33"/>
                <a:gd name="T110" fmla="*/ 30 w 32"/>
                <a:gd name="T111" fmla="*/ 24 h 33"/>
                <a:gd name="T112" fmla="*/ 31 w 32"/>
                <a:gd name="T113" fmla="*/ 22 h 33"/>
                <a:gd name="T114" fmla="*/ 32 w 32"/>
                <a:gd name="T115" fmla="*/ 21 h 33"/>
                <a:gd name="T116" fmla="*/ 32 w 32"/>
                <a:gd name="T117" fmla="*/ 19 h 33"/>
                <a:gd name="T118" fmla="*/ 32 w 32"/>
                <a:gd name="T119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3">
                  <a:moveTo>
                    <a:pt x="32" y="16"/>
                  </a:move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1" name="Freeform 148">
              <a:extLst>
                <a:ext uri="{FF2B5EF4-FFF2-40B4-BE49-F238E27FC236}">
                  <a16:creationId xmlns:a16="http://schemas.microsoft.com/office/drawing/2014/main" id="{848D5B1E-4EEA-FDFB-60A1-A3C0AF972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07" y="3416937"/>
              <a:ext cx="6668" cy="218123"/>
            </a:xfrm>
            <a:custGeom>
              <a:avLst/>
              <a:gdLst>
                <a:gd name="T0" fmla="*/ 6 w 7"/>
                <a:gd name="T1" fmla="*/ 229 h 229"/>
                <a:gd name="T2" fmla="*/ 7 w 7"/>
                <a:gd name="T3" fmla="*/ 0 h 229"/>
                <a:gd name="T4" fmla="*/ 1 w 7"/>
                <a:gd name="T5" fmla="*/ 0 h 229"/>
                <a:gd name="T6" fmla="*/ 0 w 7"/>
                <a:gd name="T7" fmla="*/ 229 h 229"/>
                <a:gd name="T8" fmla="*/ 6 w 7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29">
                  <a:moveTo>
                    <a:pt x="6" y="229"/>
                  </a:moveTo>
                  <a:lnTo>
                    <a:pt x="7" y="0"/>
                  </a:lnTo>
                  <a:lnTo>
                    <a:pt x="1" y="0"/>
                  </a:lnTo>
                  <a:lnTo>
                    <a:pt x="0" y="229"/>
                  </a:lnTo>
                  <a:lnTo>
                    <a:pt x="6" y="229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2" name="Line 149">
              <a:extLst>
                <a:ext uri="{FF2B5EF4-FFF2-40B4-BE49-F238E27FC236}">
                  <a16:creationId xmlns:a16="http://schemas.microsoft.com/office/drawing/2014/main" id="{DF99ED1C-2D46-1C48-235A-D534F7C3AC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25674" y="3632202"/>
              <a:ext cx="417195" cy="0"/>
            </a:xfrm>
            <a:prstGeom prst="line">
              <a:avLst/>
            </a:prstGeom>
            <a:noFill/>
            <a:ln w="9525" cap="flat">
              <a:solidFill>
                <a:srgbClr val="22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3" name="Freeform 150">
              <a:extLst>
                <a:ext uri="{FF2B5EF4-FFF2-40B4-BE49-F238E27FC236}">
                  <a16:creationId xmlns:a16="http://schemas.microsoft.com/office/drawing/2014/main" id="{DCE9C6F3-A6F7-764F-B441-AF54DDD91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09" y="3175002"/>
              <a:ext cx="31433" cy="31433"/>
            </a:xfrm>
            <a:custGeom>
              <a:avLst/>
              <a:gdLst>
                <a:gd name="T0" fmla="*/ 33 w 33"/>
                <a:gd name="T1" fmla="*/ 15 h 33"/>
                <a:gd name="T2" fmla="*/ 32 w 33"/>
                <a:gd name="T3" fmla="*/ 13 h 33"/>
                <a:gd name="T4" fmla="*/ 32 w 33"/>
                <a:gd name="T5" fmla="*/ 12 h 33"/>
                <a:gd name="T6" fmla="*/ 32 w 33"/>
                <a:gd name="T7" fmla="*/ 10 h 33"/>
                <a:gd name="T8" fmla="*/ 31 w 33"/>
                <a:gd name="T9" fmla="*/ 9 h 33"/>
                <a:gd name="T10" fmla="*/ 30 w 33"/>
                <a:gd name="T11" fmla="*/ 7 h 33"/>
                <a:gd name="T12" fmla="*/ 29 w 33"/>
                <a:gd name="T13" fmla="*/ 6 h 33"/>
                <a:gd name="T14" fmla="*/ 28 w 33"/>
                <a:gd name="T15" fmla="*/ 5 h 33"/>
                <a:gd name="T16" fmla="*/ 26 w 33"/>
                <a:gd name="T17" fmla="*/ 4 h 33"/>
                <a:gd name="T18" fmla="*/ 25 w 33"/>
                <a:gd name="T19" fmla="*/ 3 h 33"/>
                <a:gd name="T20" fmla="*/ 24 w 33"/>
                <a:gd name="T21" fmla="*/ 2 h 33"/>
                <a:gd name="T22" fmla="*/ 22 w 33"/>
                <a:gd name="T23" fmla="*/ 1 h 33"/>
                <a:gd name="T24" fmla="*/ 20 w 33"/>
                <a:gd name="T25" fmla="*/ 1 h 33"/>
                <a:gd name="T26" fmla="*/ 19 w 33"/>
                <a:gd name="T27" fmla="*/ 1 h 33"/>
                <a:gd name="T28" fmla="*/ 17 w 33"/>
                <a:gd name="T29" fmla="*/ 0 h 33"/>
                <a:gd name="T30" fmla="*/ 15 w 33"/>
                <a:gd name="T31" fmla="*/ 1 h 33"/>
                <a:gd name="T32" fmla="*/ 14 w 33"/>
                <a:gd name="T33" fmla="*/ 1 h 33"/>
                <a:gd name="T34" fmla="*/ 12 w 33"/>
                <a:gd name="T35" fmla="*/ 1 h 33"/>
                <a:gd name="T36" fmla="*/ 10 w 33"/>
                <a:gd name="T37" fmla="*/ 2 h 33"/>
                <a:gd name="T38" fmla="*/ 9 w 33"/>
                <a:gd name="T39" fmla="*/ 2 h 33"/>
                <a:gd name="T40" fmla="*/ 7 w 33"/>
                <a:gd name="T41" fmla="*/ 3 h 33"/>
                <a:gd name="T42" fmla="*/ 6 w 33"/>
                <a:gd name="T43" fmla="*/ 4 h 33"/>
                <a:gd name="T44" fmla="*/ 5 w 33"/>
                <a:gd name="T45" fmla="*/ 5 h 33"/>
                <a:gd name="T46" fmla="*/ 4 w 33"/>
                <a:gd name="T47" fmla="*/ 7 h 33"/>
                <a:gd name="T48" fmla="*/ 3 w 33"/>
                <a:gd name="T49" fmla="*/ 8 h 33"/>
                <a:gd name="T50" fmla="*/ 2 w 33"/>
                <a:gd name="T51" fmla="*/ 9 h 33"/>
                <a:gd name="T52" fmla="*/ 1 w 33"/>
                <a:gd name="T53" fmla="*/ 11 h 33"/>
                <a:gd name="T54" fmla="*/ 1 w 33"/>
                <a:gd name="T55" fmla="*/ 13 h 33"/>
                <a:gd name="T56" fmla="*/ 0 w 33"/>
                <a:gd name="T57" fmla="*/ 14 h 33"/>
                <a:gd name="T58" fmla="*/ 0 w 33"/>
                <a:gd name="T59" fmla="*/ 16 h 33"/>
                <a:gd name="T60" fmla="*/ 0 w 33"/>
                <a:gd name="T61" fmla="*/ 18 h 33"/>
                <a:gd name="T62" fmla="*/ 0 w 33"/>
                <a:gd name="T63" fmla="*/ 20 h 33"/>
                <a:gd name="T64" fmla="*/ 1 w 33"/>
                <a:gd name="T65" fmla="*/ 21 h 33"/>
                <a:gd name="T66" fmla="*/ 1 w 33"/>
                <a:gd name="T67" fmla="*/ 23 h 33"/>
                <a:gd name="T68" fmla="*/ 2 w 33"/>
                <a:gd name="T69" fmla="*/ 24 h 33"/>
                <a:gd name="T70" fmla="*/ 3 w 33"/>
                <a:gd name="T71" fmla="*/ 26 h 33"/>
                <a:gd name="T72" fmla="*/ 4 w 33"/>
                <a:gd name="T73" fmla="*/ 27 h 33"/>
                <a:gd name="T74" fmla="*/ 5 w 33"/>
                <a:gd name="T75" fmla="*/ 28 h 33"/>
                <a:gd name="T76" fmla="*/ 6 w 33"/>
                <a:gd name="T77" fmla="*/ 29 h 33"/>
                <a:gd name="T78" fmla="*/ 8 w 33"/>
                <a:gd name="T79" fmla="*/ 30 h 33"/>
                <a:gd name="T80" fmla="*/ 9 w 33"/>
                <a:gd name="T81" fmla="*/ 31 h 33"/>
                <a:gd name="T82" fmla="*/ 11 w 33"/>
                <a:gd name="T83" fmla="*/ 32 h 33"/>
                <a:gd name="T84" fmla="*/ 12 w 33"/>
                <a:gd name="T85" fmla="*/ 32 h 33"/>
                <a:gd name="T86" fmla="*/ 14 w 33"/>
                <a:gd name="T87" fmla="*/ 33 h 33"/>
                <a:gd name="T88" fmla="*/ 16 w 33"/>
                <a:gd name="T89" fmla="*/ 33 h 33"/>
                <a:gd name="T90" fmla="*/ 17 w 33"/>
                <a:gd name="T91" fmla="*/ 33 h 33"/>
                <a:gd name="T92" fmla="*/ 19 w 33"/>
                <a:gd name="T93" fmla="*/ 33 h 33"/>
                <a:gd name="T94" fmla="*/ 21 w 33"/>
                <a:gd name="T95" fmla="*/ 32 h 33"/>
                <a:gd name="T96" fmla="*/ 22 w 33"/>
                <a:gd name="T97" fmla="*/ 32 h 33"/>
                <a:gd name="T98" fmla="*/ 24 w 33"/>
                <a:gd name="T99" fmla="*/ 31 h 33"/>
                <a:gd name="T100" fmla="*/ 25 w 33"/>
                <a:gd name="T101" fmla="*/ 30 h 33"/>
                <a:gd name="T102" fmla="*/ 27 w 33"/>
                <a:gd name="T103" fmla="*/ 29 h 33"/>
                <a:gd name="T104" fmla="*/ 28 w 33"/>
                <a:gd name="T105" fmla="*/ 28 h 33"/>
                <a:gd name="T106" fmla="*/ 29 w 33"/>
                <a:gd name="T107" fmla="*/ 27 h 33"/>
                <a:gd name="T108" fmla="*/ 30 w 33"/>
                <a:gd name="T109" fmla="*/ 26 h 33"/>
                <a:gd name="T110" fmla="*/ 31 w 33"/>
                <a:gd name="T111" fmla="*/ 24 h 33"/>
                <a:gd name="T112" fmla="*/ 32 w 33"/>
                <a:gd name="T113" fmla="*/ 23 h 33"/>
                <a:gd name="T114" fmla="*/ 32 w 33"/>
                <a:gd name="T115" fmla="*/ 21 h 33"/>
                <a:gd name="T116" fmla="*/ 32 w 33"/>
                <a:gd name="T117" fmla="*/ 19 h 33"/>
                <a:gd name="T118" fmla="*/ 33 w 33"/>
                <a:gd name="T11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3">
                  <a:moveTo>
                    <a:pt x="33" y="17"/>
                  </a:move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4" name="Freeform 151">
              <a:extLst>
                <a:ext uri="{FF2B5EF4-FFF2-40B4-BE49-F238E27FC236}">
                  <a16:creationId xmlns:a16="http://schemas.microsoft.com/office/drawing/2014/main" id="{F648503B-4F72-8B78-C1BB-0F80C3CBF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592" y="3191195"/>
              <a:ext cx="5715" cy="218123"/>
            </a:xfrm>
            <a:custGeom>
              <a:avLst/>
              <a:gdLst>
                <a:gd name="T0" fmla="*/ 5 w 6"/>
                <a:gd name="T1" fmla="*/ 229 h 229"/>
                <a:gd name="T2" fmla="*/ 6 w 6"/>
                <a:gd name="T3" fmla="*/ 0 h 229"/>
                <a:gd name="T4" fmla="*/ 1 w 6"/>
                <a:gd name="T5" fmla="*/ 0 h 229"/>
                <a:gd name="T6" fmla="*/ 0 w 6"/>
                <a:gd name="T7" fmla="*/ 229 h 229"/>
                <a:gd name="T8" fmla="*/ 5 w 6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29">
                  <a:moveTo>
                    <a:pt x="5" y="229"/>
                  </a:moveTo>
                  <a:lnTo>
                    <a:pt x="6" y="0"/>
                  </a:lnTo>
                  <a:lnTo>
                    <a:pt x="1" y="0"/>
                  </a:lnTo>
                  <a:lnTo>
                    <a:pt x="0" y="229"/>
                  </a:lnTo>
                  <a:lnTo>
                    <a:pt x="5" y="229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5" name="Line 152">
              <a:extLst>
                <a:ext uri="{FF2B5EF4-FFF2-40B4-BE49-F238E27FC236}">
                  <a16:creationId xmlns:a16="http://schemas.microsoft.com/office/drawing/2014/main" id="{59B25DA8-BF36-D6F4-5A49-A93399AD7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4159" y="3406460"/>
              <a:ext cx="417195" cy="0"/>
            </a:xfrm>
            <a:prstGeom prst="line">
              <a:avLst/>
            </a:prstGeom>
            <a:noFill/>
            <a:ln w="9525" cap="flat">
              <a:solidFill>
                <a:srgbClr val="22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6" name="Freeform 153">
              <a:extLst>
                <a:ext uri="{FF2B5EF4-FFF2-40B4-BE49-F238E27FC236}">
                  <a16:creationId xmlns:a16="http://schemas.microsoft.com/office/drawing/2014/main" id="{C5D9AA5A-252E-7F0B-44BC-D8E51DF89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295" y="4999992"/>
              <a:ext cx="31433" cy="31433"/>
            </a:xfrm>
            <a:custGeom>
              <a:avLst/>
              <a:gdLst>
                <a:gd name="T0" fmla="*/ 15 w 33"/>
                <a:gd name="T1" fmla="*/ 0 h 33"/>
                <a:gd name="T2" fmla="*/ 13 w 33"/>
                <a:gd name="T3" fmla="*/ 1 h 33"/>
                <a:gd name="T4" fmla="*/ 12 w 33"/>
                <a:gd name="T5" fmla="*/ 1 h 33"/>
                <a:gd name="T6" fmla="*/ 10 w 33"/>
                <a:gd name="T7" fmla="*/ 2 h 33"/>
                <a:gd name="T8" fmla="*/ 9 w 33"/>
                <a:gd name="T9" fmla="*/ 2 h 33"/>
                <a:gd name="T10" fmla="*/ 7 w 33"/>
                <a:gd name="T11" fmla="*/ 3 h 33"/>
                <a:gd name="T12" fmla="*/ 6 w 33"/>
                <a:gd name="T13" fmla="*/ 4 h 33"/>
                <a:gd name="T14" fmla="*/ 5 w 33"/>
                <a:gd name="T15" fmla="*/ 6 h 33"/>
                <a:gd name="T16" fmla="*/ 4 w 33"/>
                <a:gd name="T17" fmla="*/ 7 h 33"/>
                <a:gd name="T18" fmla="*/ 3 w 33"/>
                <a:gd name="T19" fmla="*/ 8 h 33"/>
                <a:gd name="T20" fmla="*/ 2 w 33"/>
                <a:gd name="T21" fmla="*/ 10 h 33"/>
                <a:gd name="T22" fmla="*/ 1 w 33"/>
                <a:gd name="T23" fmla="*/ 11 h 33"/>
                <a:gd name="T24" fmla="*/ 1 w 33"/>
                <a:gd name="T25" fmla="*/ 13 h 33"/>
                <a:gd name="T26" fmla="*/ 1 w 33"/>
                <a:gd name="T27" fmla="*/ 15 h 33"/>
                <a:gd name="T28" fmla="*/ 0 w 33"/>
                <a:gd name="T29" fmla="*/ 16 h 33"/>
                <a:gd name="T30" fmla="*/ 0 w 33"/>
                <a:gd name="T31" fmla="*/ 18 h 33"/>
                <a:gd name="T32" fmla="*/ 1 w 33"/>
                <a:gd name="T33" fmla="*/ 20 h 33"/>
                <a:gd name="T34" fmla="*/ 1 w 33"/>
                <a:gd name="T35" fmla="*/ 21 h 33"/>
                <a:gd name="T36" fmla="*/ 2 w 33"/>
                <a:gd name="T37" fmla="*/ 23 h 33"/>
                <a:gd name="T38" fmla="*/ 3 w 33"/>
                <a:gd name="T39" fmla="*/ 24 h 33"/>
                <a:gd name="T40" fmla="*/ 3 w 33"/>
                <a:gd name="T41" fmla="*/ 26 h 33"/>
                <a:gd name="T42" fmla="*/ 4 w 33"/>
                <a:gd name="T43" fmla="*/ 27 h 33"/>
                <a:gd name="T44" fmla="*/ 5 w 33"/>
                <a:gd name="T45" fmla="*/ 28 h 33"/>
                <a:gd name="T46" fmla="*/ 7 w 33"/>
                <a:gd name="T47" fmla="*/ 29 h 33"/>
                <a:gd name="T48" fmla="*/ 8 w 33"/>
                <a:gd name="T49" fmla="*/ 30 h 33"/>
                <a:gd name="T50" fmla="*/ 10 w 33"/>
                <a:gd name="T51" fmla="*/ 31 h 33"/>
                <a:gd name="T52" fmla="*/ 11 w 33"/>
                <a:gd name="T53" fmla="*/ 32 h 33"/>
                <a:gd name="T54" fmla="*/ 13 w 33"/>
                <a:gd name="T55" fmla="*/ 32 h 33"/>
                <a:gd name="T56" fmla="*/ 14 w 33"/>
                <a:gd name="T57" fmla="*/ 33 h 33"/>
                <a:gd name="T58" fmla="*/ 16 w 33"/>
                <a:gd name="T59" fmla="*/ 33 h 33"/>
                <a:gd name="T60" fmla="*/ 18 w 33"/>
                <a:gd name="T61" fmla="*/ 33 h 33"/>
                <a:gd name="T62" fmla="*/ 20 w 33"/>
                <a:gd name="T63" fmla="*/ 33 h 33"/>
                <a:gd name="T64" fmla="*/ 21 w 33"/>
                <a:gd name="T65" fmla="*/ 32 h 33"/>
                <a:gd name="T66" fmla="*/ 23 w 33"/>
                <a:gd name="T67" fmla="*/ 32 h 33"/>
                <a:gd name="T68" fmla="*/ 24 w 33"/>
                <a:gd name="T69" fmla="*/ 31 h 33"/>
                <a:gd name="T70" fmla="*/ 26 w 33"/>
                <a:gd name="T71" fmla="*/ 30 h 33"/>
                <a:gd name="T72" fmla="*/ 27 w 33"/>
                <a:gd name="T73" fmla="*/ 29 h 33"/>
                <a:gd name="T74" fmla="*/ 28 w 33"/>
                <a:gd name="T75" fmla="*/ 28 h 33"/>
                <a:gd name="T76" fmla="*/ 30 w 33"/>
                <a:gd name="T77" fmla="*/ 27 h 33"/>
                <a:gd name="T78" fmla="*/ 30 w 33"/>
                <a:gd name="T79" fmla="*/ 25 h 33"/>
                <a:gd name="T80" fmla="*/ 31 w 33"/>
                <a:gd name="T81" fmla="*/ 24 h 33"/>
                <a:gd name="T82" fmla="*/ 32 w 33"/>
                <a:gd name="T83" fmla="*/ 22 h 33"/>
                <a:gd name="T84" fmla="*/ 32 w 33"/>
                <a:gd name="T85" fmla="*/ 21 h 33"/>
                <a:gd name="T86" fmla="*/ 33 w 33"/>
                <a:gd name="T87" fmla="*/ 19 h 33"/>
                <a:gd name="T88" fmla="*/ 33 w 33"/>
                <a:gd name="T89" fmla="*/ 17 h 33"/>
                <a:gd name="T90" fmla="*/ 33 w 33"/>
                <a:gd name="T91" fmla="*/ 16 h 33"/>
                <a:gd name="T92" fmla="*/ 33 w 33"/>
                <a:gd name="T93" fmla="*/ 14 h 33"/>
                <a:gd name="T94" fmla="*/ 32 w 33"/>
                <a:gd name="T95" fmla="*/ 12 h 33"/>
                <a:gd name="T96" fmla="*/ 32 w 33"/>
                <a:gd name="T97" fmla="*/ 11 h 33"/>
                <a:gd name="T98" fmla="*/ 31 w 33"/>
                <a:gd name="T99" fmla="*/ 9 h 33"/>
                <a:gd name="T100" fmla="*/ 30 w 33"/>
                <a:gd name="T101" fmla="*/ 8 h 33"/>
                <a:gd name="T102" fmla="*/ 29 w 33"/>
                <a:gd name="T103" fmla="*/ 6 h 33"/>
                <a:gd name="T104" fmla="*/ 28 w 33"/>
                <a:gd name="T105" fmla="*/ 5 h 33"/>
                <a:gd name="T106" fmla="*/ 27 w 33"/>
                <a:gd name="T107" fmla="*/ 4 h 33"/>
                <a:gd name="T108" fmla="*/ 26 w 33"/>
                <a:gd name="T109" fmla="*/ 3 h 33"/>
                <a:gd name="T110" fmla="*/ 24 w 33"/>
                <a:gd name="T111" fmla="*/ 2 h 33"/>
                <a:gd name="T112" fmla="*/ 23 w 33"/>
                <a:gd name="T113" fmla="*/ 2 h 33"/>
                <a:gd name="T114" fmla="*/ 21 w 33"/>
                <a:gd name="T115" fmla="*/ 1 h 33"/>
                <a:gd name="T116" fmla="*/ 19 w 33"/>
                <a:gd name="T117" fmla="*/ 1 h 33"/>
                <a:gd name="T118" fmla="*/ 18 w 33"/>
                <a:gd name="T1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7" name="Rectangle 154">
              <a:extLst>
                <a:ext uri="{FF2B5EF4-FFF2-40B4-BE49-F238E27FC236}">
                  <a16:creationId xmlns:a16="http://schemas.microsoft.com/office/drawing/2014/main" id="{800FA21F-D89B-5DA8-921D-E3B42A85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487" y="5013327"/>
              <a:ext cx="369570" cy="4763"/>
            </a:xfrm>
            <a:prstGeom prst="rect">
              <a:avLst/>
            </a:pr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28" name="Rectangle 155">
              <a:extLst>
                <a:ext uri="{FF2B5EF4-FFF2-40B4-BE49-F238E27FC236}">
                  <a16:creationId xmlns:a16="http://schemas.microsoft.com/office/drawing/2014/main" id="{71583324-975D-702C-B882-2A4BE011D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57" y="4493262"/>
              <a:ext cx="140018" cy="147638"/>
            </a:xfrm>
            <a:prstGeom prst="rect">
              <a:avLst/>
            </a:prstGeom>
            <a:solidFill>
              <a:srgbClr val="00605B"/>
            </a:solidFill>
            <a:ln w="7938" cap="flat">
              <a:solidFill>
                <a:srgbClr val="22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 dirty="0"/>
            </a:p>
          </p:txBody>
        </p:sp>
        <p:sp>
          <p:nvSpPr>
            <p:cNvPr id="129" name="Rectangle 156">
              <a:extLst>
                <a:ext uri="{FF2B5EF4-FFF2-40B4-BE49-F238E27FC236}">
                  <a16:creationId xmlns:a16="http://schemas.microsoft.com/office/drawing/2014/main" id="{63F48F8A-4716-D546-F759-FB48EE9B2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57" y="4697097"/>
              <a:ext cx="140018" cy="147638"/>
            </a:xfrm>
            <a:prstGeom prst="rect">
              <a:avLst/>
            </a:prstGeom>
            <a:solidFill>
              <a:srgbClr val="ABD5FF"/>
            </a:solidFill>
            <a:ln w="7938" cap="flat">
              <a:solidFill>
                <a:srgbClr val="22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30" name="Rectangle 157">
              <a:extLst>
                <a:ext uri="{FF2B5EF4-FFF2-40B4-BE49-F238E27FC236}">
                  <a16:creationId xmlns:a16="http://schemas.microsoft.com/office/drawing/2014/main" id="{273EA87C-A1D1-7967-A1CC-BA0BB75B2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67" y="4284664"/>
              <a:ext cx="140018" cy="148590"/>
            </a:xfrm>
            <a:prstGeom prst="rect">
              <a:avLst/>
            </a:prstGeom>
            <a:solidFill>
              <a:srgbClr val="005DB9"/>
            </a:solidFill>
            <a:ln w="7938" cap="flat">
              <a:solidFill>
                <a:srgbClr val="22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31" name="Rectangle 158">
              <a:extLst>
                <a:ext uri="{FF2B5EF4-FFF2-40B4-BE49-F238E27FC236}">
                  <a16:creationId xmlns:a16="http://schemas.microsoft.com/office/drawing/2014/main" id="{FABF42A5-482F-8E67-386B-AD17D0F6F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47" y="4900932"/>
              <a:ext cx="140018" cy="147638"/>
            </a:xfrm>
            <a:prstGeom prst="rect">
              <a:avLst/>
            </a:prstGeom>
            <a:solidFill>
              <a:srgbClr val="00B0F0"/>
            </a:solidFill>
            <a:ln w="7938" cap="flat">
              <a:solidFill>
                <a:srgbClr val="22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/>
            </a:p>
          </p:txBody>
        </p:sp>
        <p:sp>
          <p:nvSpPr>
            <p:cNvPr id="132" name="Rectangle 159">
              <a:extLst>
                <a:ext uri="{FF2B5EF4-FFF2-40B4-BE49-F238E27FC236}">
                  <a16:creationId xmlns:a16="http://schemas.microsoft.com/office/drawing/2014/main" id="{E27AED25-1546-E630-B80D-6B8D88F6A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67" y="4081782"/>
              <a:ext cx="140018" cy="148590"/>
            </a:xfrm>
            <a:prstGeom prst="rect">
              <a:avLst/>
            </a:prstGeom>
            <a:solidFill>
              <a:srgbClr val="002C58"/>
            </a:solidFill>
            <a:ln w="7938" cap="flat">
              <a:solidFill>
                <a:srgbClr val="22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900" dirty="0"/>
            </a:p>
          </p:txBody>
        </p:sp>
        <p:sp>
          <p:nvSpPr>
            <p:cNvPr id="133" name="CaixaDeTexto 132">
              <a:extLst>
                <a:ext uri="{FF2B5EF4-FFF2-40B4-BE49-F238E27FC236}">
                  <a16:creationId xmlns:a16="http://schemas.microsoft.com/office/drawing/2014/main" id="{48E5F30F-EA82-E69E-B0CF-63C7497DDAD0}"/>
                </a:ext>
              </a:extLst>
            </p:cNvPr>
            <p:cNvSpPr txBox="1"/>
            <p:nvPr/>
          </p:nvSpPr>
          <p:spPr>
            <a:xfrm>
              <a:off x="1257963" y="2553089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6,9%</a:t>
              </a:r>
            </a:p>
          </p:txBody>
        </p:sp>
        <p:sp>
          <p:nvSpPr>
            <p:cNvPr id="134" name="CaixaDeTexto 133">
              <a:extLst>
                <a:ext uri="{FF2B5EF4-FFF2-40B4-BE49-F238E27FC236}">
                  <a16:creationId xmlns:a16="http://schemas.microsoft.com/office/drawing/2014/main" id="{DED1069A-751A-82BA-0021-E2F3EE238485}"/>
                </a:ext>
              </a:extLst>
            </p:cNvPr>
            <p:cNvSpPr txBox="1"/>
            <p:nvPr/>
          </p:nvSpPr>
          <p:spPr>
            <a:xfrm>
              <a:off x="2238810" y="2685704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19,1%</a:t>
              </a:r>
            </a:p>
          </p:txBody>
        </p:sp>
        <p:sp>
          <p:nvSpPr>
            <p:cNvPr id="135" name="CaixaDeTexto 134">
              <a:extLst>
                <a:ext uri="{FF2B5EF4-FFF2-40B4-BE49-F238E27FC236}">
                  <a16:creationId xmlns:a16="http://schemas.microsoft.com/office/drawing/2014/main" id="{ED57E656-D090-02DE-0AA5-A04F1D96A109}"/>
                </a:ext>
              </a:extLst>
            </p:cNvPr>
            <p:cNvSpPr txBox="1"/>
            <p:nvPr/>
          </p:nvSpPr>
          <p:spPr>
            <a:xfrm>
              <a:off x="2096367" y="3330020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0,3%</a:t>
              </a:r>
            </a:p>
          </p:txBody>
        </p:sp>
        <p:sp>
          <p:nvSpPr>
            <p:cNvPr id="136" name="CaixaDeTexto 135">
              <a:extLst>
                <a:ext uri="{FF2B5EF4-FFF2-40B4-BE49-F238E27FC236}">
                  <a16:creationId xmlns:a16="http://schemas.microsoft.com/office/drawing/2014/main" id="{3620C41A-9100-EB71-5A5A-EE225F2DC844}"/>
                </a:ext>
              </a:extLst>
            </p:cNvPr>
            <p:cNvSpPr txBox="1"/>
            <p:nvPr/>
          </p:nvSpPr>
          <p:spPr>
            <a:xfrm>
              <a:off x="2085839" y="3958671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0,0%</a:t>
              </a:r>
            </a:p>
          </p:txBody>
        </p:sp>
        <p:sp>
          <p:nvSpPr>
            <p:cNvPr id="137" name="CaixaDeTexto 136">
              <a:extLst>
                <a:ext uri="{FF2B5EF4-FFF2-40B4-BE49-F238E27FC236}">
                  <a16:creationId xmlns:a16="http://schemas.microsoft.com/office/drawing/2014/main" id="{80917F93-9F83-A438-DE9D-F3D754216F5F}"/>
                </a:ext>
              </a:extLst>
            </p:cNvPr>
            <p:cNvSpPr txBox="1"/>
            <p:nvPr/>
          </p:nvSpPr>
          <p:spPr>
            <a:xfrm>
              <a:off x="2431816" y="3652567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0,0%</a:t>
              </a:r>
            </a:p>
          </p:txBody>
        </p:sp>
        <p:sp>
          <p:nvSpPr>
            <p:cNvPr id="138" name="Retângulo 137">
              <a:extLst>
                <a:ext uri="{FF2B5EF4-FFF2-40B4-BE49-F238E27FC236}">
                  <a16:creationId xmlns:a16="http://schemas.microsoft.com/office/drawing/2014/main" id="{38B2FA53-4D68-BEA8-1613-F6DBB519BC67}"/>
                </a:ext>
              </a:extLst>
            </p:cNvPr>
            <p:cNvSpPr/>
            <p:nvPr/>
          </p:nvSpPr>
          <p:spPr>
            <a:xfrm>
              <a:off x="2835593" y="3652960"/>
              <a:ext cx="49892" cy="50476"/>
            </a:xfrm>
            <a:prstGeom prst="rect">
              <a:avLst/>
            </a:prstGeom>
            <a:solidFill>
              <a:srgbClr val="00B0F0"/>
            </a:solidFill>
            <a:ln w="15875">
              <a:solidFill>
                <a:schemeClr val="bg1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9" name="Conector reto 138">
              <a:extLst>
                <a:ext uri="{FF2B5EF4-FFF2-40B4-BE49-F238E27FC236}">
                  <a16:creationId xmlns:a16="http://schemas.microsoft.com/office/drawing/2014/main" id="{72889CC9-1010-758B-0A2A-FC2715D1520F}"/>
                </a:ext>
              </a:extLst>
            </p:cNvPr>
            <p:cNvCxnSpPr/>
            <p:nvPr/>
          </p:nvCxnSpPr>
          <p:spPr>
            <a:xfrm>
              <a:off x="2884128" y="3678198"/>
              <a:ext cx="172819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cxnSp>
        <p:sp>
          <p:nvSpPr>
            <p:cNvPr id="140" name="CaixaDeTexto 139">
              <a:extLst>
                <a:ext uri="{FF2B5EF4-FFF2-40B4-BE49-F238E27FC236}">
                  <a16:creationId xmlns:a16="http://schemas.microsoft.com/office/drawing/2014/main" id="{A011C4E0-22EE-D2EE-4F97-A17562FEC894}"/>
                </a:ext>
              </a:extLst>
            </p:cNvPr>
            <p:cNvSpPr txBox="1"/>
            <p:nvPr/>
          </p:nvSpPr>
          <p:spPr>
            <a:xfrm>
              <a:off x="2995231" y="3623662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0,0%</a:t>
              </a:r>
            </a:p>
          </p:txBody>
        </p:sp>
        <p:sp>
          <p:nvSpPr>
            <p:cNvPr id="141" name="CaixaDeTexto 140">
              <a:extLst>
                <a:ext uri="{FF2B5EF4-FFF2-40B4-BE49-F238E27FC236}">
                  <a16:creationId xmlns:a16="http://schemas.microsoft.com/office/drawing/2014/main" id="{2200626D-51D4-88CC-2E4E-71145ADC61FA}"/>
                </a:ext>
              </a:extLst>
            </p:cNvPr>
            <p:cNvSpPr txBox="1"/>
            <p:nvPr/>
          </p:nvSpPr>
          <p:spPr>
            <a:xfrm>
              <a:off x="2975688" y="3874613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2,6%</a:t>
              </a:r>
            </a:p>
          </p:txBody>
        </p:sp>
        <p:sp>
          <p:nvSpPr>
            <p:cNvPr id="142" name="CaixaDeTexto 141">
              <a:extLst>
                <a:ext uri="{FF2B5EF4-FFF2-40B4-BE49-F238E27FC236}">
                  <a16:creationId xmlns:a16="http://schemas.microsoft.com/office/drawing/2014/main" id="{0D87E10D-CB8D-5B21-7DBC-3074B769E336}"/>
                </a:ext>
              </a:extLst>
            </p:cNvPr>
            <p:cNvSpPr txBox="1"/>
            <p:nvPr/>
          </p:nvSpPr>
          <p:spPr>
            <a:xfrm>
              <a:off x="2598020" y="4107261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1,8%</a:t>
              </a:r>
            </a:p>
          </p:txBody>
        </p:sp>
        <p:sp>
          <p:nvSpPr>
            <p:cNvPr id="143" name="CaixaDeTexto 142">
              <a:extLst>
                <a:ext uri="{FF2B5EF4-FFF2-40B4-BE49-F238E27FC236}">
                  <a16:creationId xmlns:a16="http://schemas.microsoft.com/office/drawing/2014/main" id="{1A4ADC04-21FE-EE9A-F048-7E2EBFB7D070}"/>
                </a:ext>
              </a:extLst>
            </p:cNvPr>
            <p:cNvSpPr txBox="1"/>
            <p:nvPr/>
          </p:nvSpPr>
          <p:spPr>
            <a:xfrm>
              <a:off x="2641347" y="3137222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0,6%</a:t>
              </a:r>
            </a:p>
          </p:txBody>
        </p:sp>
        <p:sp>
          <p:nvSpPr>
            <p:cNvPr id="144" name="CaixaDeTexto 143">
              <a:extLst>
                <a:ext uri="{FF2B5EF4-FFF2-40B4-BE49-F238E27FC236}">
                  <a16:creationId xmlns:a16="http://schemas.microsoft.com/office/drawing/2014/main" id="{35FC9FA4-0150-8B14-7BBC-EB11051D85DA}"/>
                </a:ext>
              </a:extLst>
            </p:cNvPr>
            <p:cNvSpPr txBox="1"/>
            <p:nvPr/>
          </p:nvSpPr>
          <p:spPr>
            <a:xfrm>
              <a:off x="3202217" y="3314051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14,3%</a:t>
              </a:r>
            </a:p>
          </p:txBody>
        </p:sp>
        <p:sp>
          <p:nvSpPr>
            <p:cNvPr id="145" name="CaixaDeTexto 144">
              <a:extLst>
                <a:ext uri="{FF2B5EF4-FFF2-40B4-BE49-F238E27FC236}">
                  <a16:creationId xmlns:a16="http://schemas.microsoft.com/office/drawing/2014/main" id="{E76B9E54-E246-C929-DCB6-F5426B9B4E9D}"/>
                </a:ext>
              </a:extLst>
            </p:cNvPr>
            <p:cNvSpPr txBox="1"/>
            <p:nvPr/>
          </p:nvSpPr>
          <p:spPr>
            <a:xfrm>
              <a:off x="547297" y="3400427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2,7%</a:t>
              </a:r>
            </a:p>
          </p:txBody>
        </p:sp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id="{C3608A75-55CF-A01D-87A5-1CED30146E42}"/>
                </a:ext>
              </a:extLst>
            </p:cNvPr>
            <p:cNvSpPr txBox="1"/>
            <p:nvPr/>
          </p:nvSpPr>
          <p:spPr>
            <a:xfrm>
              <a:off x="1283932" y="3638515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itchFamily="34" charset="0"/>
                  <a:cs typeface="Arial" pitchFamily="34" charset="0"/>
                </a:rPr>
                <a:t>0,3%</a:t>
              </a:r>
            </a:p>
          </p:txBody>
        </p:sp>
        <p:cxnSp>
          <p:nvCxnSpPr>
            <p:cNvPr id="147" name="Conector reto 146">
              <a:extLst>
                <a:ext uri="{FF2B5EF4-FFF2-40B4-BE49-F238E27FC236}">
                  <a16:creationId xmlns:a16="http://schemas.microsoft.com/office/drawing/2014/main" id="{D0FF48A8-3530-2EF4-6304-6DD6827E60E4}"/>
                </a:ext>
              </a:extLst>
            </p:cNvPr>
            <p:cNvCxnSpPr/>
            <p:nvPr/>
          </p:nvCxnSpPr>
          <p:spPr>
            <a:xfrm>
              <a:off x="3943339" y="3180717"/>
              <a:ext cx="180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CaixaDeTexto 149">
            <a:extLst>
              <a:ext uri="{FF2B5EF4-FFF2-40B4-BE49-F238E27FC236}">
                <a16:creationId xmlns:a16="http://schemas.microsoft.com/office/drawing/2014/main" id="{30EB7713-167C-4E31-B356-C49599C23FB7}"/>
              </a:ext>
            </a:extLst>
          </p:cNvPr>
          <p:cNvSpPr txBox="1"/>
          <p:nvPr/>
        </p:nvSpPr>
        <p:spPr>
          <a:xfrm>
            <a:off x="2137545" y="1621617"/>
            <a:ext cx="8496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+mj-lt"/>
              </a:rPr>
              <a:t>Moradias com privação de banheiro, 2022</a:t>
            </a:r>
          </a:p>
        </p:txBody>
      </p:sp>
    </p:spTree>
    <p:extLst>
      <p:ext uri="{BB962C8B-B14F-4D97-AF65-F5344CB8AC3E}">
        <p14:creationId xmlns:p14="http://schemas.microsoft.com/office/powerpoint/2010/main" val="2145873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6416F78-A40D-789A-A01B-DF22690476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351367"/>
              </p:ext>
            </p:extLst>
          </p:nvPr>
        </p:nvGraphicFramePr>
        <p:xfrm>
          <a:off x="1895186" y="1220750"/>
          <a:ext cx="8172300" cy="451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422F37DD-7BA8-BAAD-466E-1214C59D067D}"/>
              </a:ext>
            </a:extLst>
          </p:cNvPr>
          <p:cNvSpPr/>
          <p:nvPr/>
        </p:nvSpPr>
        <p:spPr>
          <a:xfrm>
            <a:off x="541821" y="5734500"/>
            <a:ext cx="11102008" cy="224218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spc="300" dirty="0">
                <a:solidFill>
                  <a:schemeClr val="bg1">
                    <a:alpha val="80000"/>
                  </a:schemeClr>
                </a:solidFill>
              </a:rPr>
              <a:t>QUANTIDADE DE MATÉRIAS NA MÍDIA DESDE 2007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22C4743-2318-32F1-2FCD-4A6786452C73}"/>
              </a:ext>
            </a:extLst>
          </p:cNvPr>
          <p:cNvSpPr/>
          <p:nvPr/>
        </p:nvSpPr>
        <p:spPr>
          <a:xfrm>
            <a:off x="9571404" y="2863918"/>
            <a:ext cx="278155" cy="25523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FE4C761-EB0C-09FA-C46A-37F9E243AACC}"/>
              </a:ext>
            </a:extLst>
          </p:cNvPr>
          <p:cNvSpPr txBox="1"/>
          <p:nvPr/>
        </p:nvSpPr>
        <p:spPr>
          <a:xfrm>
            <a:off x="9425986" y="2551778"/>
            <a:ext cx="735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latin typeface="Montserrat Medium" panose="00000600000000000000" pitchFamily="2" charset="0"/>
              </a:rPr>
              <a:t>9.430</a:t>
            </a: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CB9948BB-B055-EE68-2073-B27A6F593F93}"/>
              </a:ext>
            </a:extLst>
          </p:cNvPr>
          <p:cNvSpPr/>
          <p:nvPr/>
        </p:nvSpPr>
        <p:spPr>
          <a:xfrm>
            <a:off x="831850" y="3496197"/>
            <a:ext cx="1288872" cy="1252690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9">
            <a:extLst>
              <a:ext uri="{FF2B5EF4-FFF2-40B4-BE49-F238E27FC236}">
                <a16:creationId xmlns:a16="http://schemas.microsoft.com/office/drawing/2014/main" id="{E3879944-3598-8698-9B0F-99409BBFF5D1}"/>
              </a:ext>
            </a:extLst>
          </p:cNvPr>
          <p:cNvSpPr/>
          <p:nvPr/>
        </p:nvSpPr>
        <p:spPr>
          <a:xfrm>
            <a:off x="10340139" y="2055541"/>
            <a:ext cx="1402924" cy="136354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3FDA1DE4-EE5F-41BD-186A-324620ACBCD9}"/>
              </a:ext>
            </a:extLst>
          </p:cNvPr>
          <p:cNvSpPr txBox="1">
            <a:spLocks/>
          </p:cNvSpPr>
          <p:nvPr/>
        </p:nvSpPr>
        <p:spPr>
          <a:xfrm>
            <a:off x="513584" y="3632138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35.461</a:t>
            </a:r>
          </a:p>
          <a:p>
            <a:pPr algn="ctr"/>
            <a:r>
              <a:rPr lang="en-US" sz="1600" spc="0" dirty="0" err="1">
                <a:solidFill>
                  <a:schemeClr val="bg1"/>
                </a:solidFill>
              </a:rPr>
              <a:t>Matérias</a:t>
            </a:r>
            <a:endParaRPr lang="en-US" sz="1600" spc="0" dirty="0">
              <a:solidFill>
                <a:schemeClr val="bg1"/>
              </a:solidFill>
            </a:endParaRPr>
          </a:p>
          <a:p>
            <a:pPr algn="ctr"/>
            <a:r>
              <a:rPr lang="en-US" sz="1400" spc="0" dirty="0">
                <a:solidFill>
                  <a:schemeClr val="bg1"/>
                </a:solidFill>
              </a:rPr>
              <a:t>2007-2019</a:t>
            </a:r>
            <a:endParaRPr lang="en-US" sz="2800" spc="-300" dirty="0">
              <a:solidFill>
                <a:schemeClr val="bg1"/>
              </a:solidFill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6EED4938-998D-65C5-4B5F-2F03EBDF0FB1}"/>
              </a:ext>
            </a:extLst>
          </p:cNvPr>
          <p:cNvSpPr txBox="1">
            <a:spLocks/>
          </p:cNvSpPr>
          <p:nvPr/>
        </p:nvSpPr>
        <p:spPr>
          <a:xfrm>
            <a:off x="10083746" y="2205082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51.553</a:t>
            </a:r>
          </a:p>
          <a:p>
            <a:pPr algn="ctr"/>
            <a:r>
              <a:rPr lang="en-US" sz="1600" spc="0" dirty="0" err="1">
                <a:solidFill>
                  <a:schemeClr val="bg1"/>
                </a:solidFill>
              </a:rPr>
              <a:t>Matérias</a:t>
            </a:r>
            <a:endParaRPr lang="en-US" sz="1600" spc="0" dirty="0">
              <a:solidFill>
                <a:schemeClr val="bg1"/>
              </a:solidFill>
            </a:endParaRPr>
          </a:p>
          <a:p>
            <a:pPr algn="ctr"/>
            <a:r>
              <a:rPr lang="en-US" sz="1400" spc="0" dirty="0">
                <a:solidFill>
                  <a:schemeClr val="bg1"/>
                </a:solidFill>
              </a:rPr>
              <a:t>2020-2024</a:t>
            </a:r>
            <a:endParaRPr lang="en-US" sz="2800" spc="-300" dirty="0">
              <a:solidFill>
                <a:schemeClr val="bg1"/>
              </a:solidFill>
            </a:endParaRPr>
          </a:p>
        </p:txBody>
      </p:sp>
      <p:sp>
        <p:nvSpPr>
          <p:cNvPr id="29" name="Seta: para Cima 28">
            <a:extLst>
              <a:ext uri="{FF2B5EF4-FFF2-40B4-BE49-F238E27FC236}">
                <a16:creationId xmlns:a16="http://schemas.microsoft.com/office/drawing/2014/main" id="{4238C353-3E3A-4030-8E8D-198019D035EE}"/>
              </a:ext>
            </a:extLst>
          </p:cNvPr>
          <p:cNvSpPr/>
          <p:nvPr/>
        </p:nvSpPr>
        <p:spPr>
          <a:xfrm rot="4763604">
            <a:off x="4935994" y="2316411"/>
            <a:ext cx="592354" cy="2205341"/>
          </a:xfrm>
          <a:prstGeom prst="up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BC6FD647-57C4-E38D-F42D-4F7E9C78E1F5}"/>
              </a:ext>
            </a:extLst>
          </p:cNvPr>
          <p:cNvSpPr txBox="1">
            <a:spLocks/>
          </p:cNvSpPr>
          <p:nvPr/>
        </p:nvSpPr>
        <p:spPr>
          <a:xfrm>
            <a:off x="2763666" y="1952541"/>
            <a:ext cx="4541595" cy="380696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spc="0" dirty="0"/>
              <a:t>Em 5 anos </a:t>
            </a:r>
            <a:r>
              <a:rPr lang="en-US" sz="1400" b="1" spc="0" dirty="0" err="1"/>
              <a:t>houve</a:t>
            </a:r>
            <a:r>
              <a:rPr lang="en-US" sz="1400" b="1" spc="0" dirty="0"/>
              <a:t> </a:t>
            </a:r>
            <a:r>
              <a:rPr lang="en-US" sz="1400" b="1" spc="0" dirty="0" err="1"/>
              <a:t>mais</a:t>
            </a:r>
            <a:r>
              <a:rPr lang="en-US" sz="1400" b="1" spc="0" dirty="0"/>
              <a:t> de 45% de </a:t>
            </a:r>
            <a:r>
              <a:rPr lang="en-US" sz="1400" b="1" spc="0" dirty="0" err="1"/>
              <a:t>incremento</a:t>
            </a:r>
            <a:r>
              <a:rPr lang="en-US" sz="1400" b="1" spc="0" dirty="0"/>
              <a:t> no volume de conversas </a:t>
            </a:r>
            <a:r>
              <a:rPr lang="en-US" sz="1400" b="1" spc="0" dirty="0" err="1"/>
              <a:t>geradas</a:t>
            </a:r>
            <a:r>
              <a:rPr lang="en-US" sz="1400" b="1" spc="0" dirty="0"/>
              <a:t> a </a:t>
            </a:r>
            <a:r>
              <a:rPr lang="en-US" sz="1400" b="1" spc="0" dirty="0" err="1"/>
              <a:t>partir</a:t>
            </a:r>
            <a:r>
              <a:rPr lang="en-US" sz="1400" b="1" spc="0" dirty="0"/>
              <a:t> do novo Marco do Saneamento</a:t>
            </a:r>
          </a:p>
          <a:p>
            <a:pPr algn="ctr"/>
            <a:endParaRPr lang="en-US" sz="1600" b="1" spc="-300" dirty="0"/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178A4-C70A-F04E-BFD6-86B025C5D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32E917C8-D63B-0A42-5484-4ABBB50DEE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BDC41-4F59-DA06-732E-4E7AEB7BB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25F1BAE-E888-A5B2-D757-EBAC4F31C0E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40BB007-99F4-989A-DF0D-32F8FF090867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DD7DBBA-FF44-089D-2A2D-657685DA9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A73DA2F-9659-8177-DE1E-0CE9BED23ED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B1884DA-A38F-1B11-5948-79B193938B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ACF06D8-5810-82DF-7B0D-2ACB5A1F4B87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2350A4A-8541-F8C3-A5D5-AFCC5BC373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72F2800-D381-9234-CABC-B0B788A5816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9D2F681-F546-869F-52E4-49C7D618FE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FE85BDF-A39B-0421-3B47-EB9E6B0D384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ABF8DD9-D1A5-6379-674E-756E915EA4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70B8F3E-8BED-1B94-A686-341825187CC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E95050AD-03F8-D6C2-4106-03FB2D82D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5973" y="4562684"/>
            <a:ext cx="1694711" cy="152375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2F761BB-63E3-FDFF-72AB-CBBF85C9644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57" t="3669" r="10933" b="39847"/>
          <a:stretch/>
        </p:blipFill>
        <p:spPr>
          <a:xfrm>
            <a:off x="10305901" y="2965855"/>
            <a:ext cx="1670568" cy="1476508"/>
          </a:xfrm>
          <a:prstGeom prst="rect">
            <a:avLst/>
          </a:prstGeom>
        </p:spPr>
      </p:pic>
      <p:pic>
        <p:nvPicPr>
          <p:cNvPr id="22" name="Imagem 3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id="{A6945C7E-85BC-09B6-5B91-B929B4018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60"/>
          <a:stretch>
            <a:fillRect/>
          </a:stretch>
        </p:blipFill>
        <p:spPr bwMode="auto">
          <a:xfrm>
            <a:off x="7430195" y="2963841"/>
            <a:ext cx="2796181" cy="148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C7705A4C-A2DA-6241-C0C2-F6555B917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30"/>
          <a:stretch/>
        </p:blipFill>
        <p:spPr bwMode="auto">
          <a:xfrm>
            <a:off x="9185422" y="4529008"/>
            <a:ext cx="2800847" cy="15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7FB9BB66-457A-EBF4-22AE-2867DFE0F8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7516" y="1378131"/>
            <a:ext cx="2229198" cy="1486858"/>
          </a:xfrm>
          <a:prstGeom prst="rect">
            <a:avLst/>
          </a:prstGeom>
        </p:spPr>
      </p:pic>
      <p:pic>
        <p:nvPicPr>
          <p:cNvPr id="31" name="Imagem 3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68950860-E3AD-5210-DB69-D024B4B609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r="3809"/>
          <a:stretch/>
        </p:blipFill>
        <p:spPr>
          <a:xfrm>
            <a:off x="7433145" y="1377357"/>
            <a:ext cx="2229196" cy="1494931"/>
          </a:xfrm>
          <a:prstGeom prst="rect">
            <a:avLst/>
          </a:prstGeom>
        </p:spPr>
      </p:pic>
      <p:cxnSp>
        <p:nvCxnSpPr>
          <p:cNvPr id="32" name="Straight Connector 8">
            <a:extLst>
              <a:ext uri="{FF2B5EF4-FFF2-40B4-BE49-F238E27FC236}">
                <a16:creationId xmlns:a16="http://schemas.microsoft.com/office/drawing/2014/main" id="{9AE5C268-C9CD-8951-6F8C-00172A12B737}"/>
              </a:ext>
            </a:extLst>
          </p:cNvPr>
          <p:cNvCxnSpPr>
            <a:cxnSpLocks/>
          </p:cNvCxnSpPr>
          <p:nvPr/>
        </p:nvCxnSpPr>
        <p:spPr>
          <a:xfrm>
            <a:off x="0" y="6103220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2">
            <a:extLst>
              <a:ext uri="{FF2B5EF4-FFF2-40B4-BE49-F238E27FC236}">
                <a16:creationId xmlns:a16="http://schemas.microsoft.com/office/drawing/2014/main" id="{0F5AFA59-33F2-8BAE-B35F-D59B8F4A790B}"/>
              </a:ext>
            </a:extLst>
          </p:cNvPr>
          <p:cNvSpPr txBox="1">
            <a:spLocks/>
          </p:cNvSpPr>
          <p:nvPr/>
        </p:nvSpPr>
        <p:spPr>
          <a:xfrm>
            <a:off x="1186822" y="2085668"/>
            <a:ext cx="5053601" cy="1402297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AS PRINCIPAIS DISCUSSÕES SETORIAIS DE SANEAMENTO PASSAM PELO INSTITUTO TRATA BRASIL</a:t>
            </a:r>
            <a:r>
              <a:rPr lang="en-US" sz="3600" dirty="0">
                <a:solidFill>
                  <a:srgbClr val="0D94CB"/>
                </a:solidFill>
              </a:rPr>
              <a:t>.</a:t>
            </a:r>
            <a:endParaRPr lang="en-US" sz="3600" spc="300" dirty="0">
              <a:solidFill>
                <a:srgbClr val="0D94CB"/>
              </a:solidFill>
            </a:endParaRPr>
          </a:p>
          <a:p>
            <a:endParaRPr lang="en-US" sz="3600" spc="300" dirty="0">
              <a:solidFill>
                <a:srgbClr val="0D94CB"/>
              </a:solidFill>
            </a:endParaRP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2EF9A186-B2E3-6D4B-377F-C771060DC803}"/>
              </a:ext>
            </a:extLst>
          </p:cNvPr>
          <p:cNvSpPr txBox="1"/>
          <p:nvPr/>
        </p:nvSpPr>
        <p:spPr>
          <a:xfrm>
            <a:off x="1253602" y="4215486"/>
            <a:ext cx="4670120" cy="8947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Importante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papel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do Trata Brasil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na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aprovação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do Novo Marco Legal do Saneamento,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bem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como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constante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atuação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e debates para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levar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saneamento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básico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para a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população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0704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C8C3B-B2B8-23C9-115C-04540482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DD39F97-4502-A320-63BC-E5561F20D0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" name="Imagem 32" descr="Uma imagem contendo praia, azul, deitado, pássaro&#10;&#10;Descrição gerada automaticamente">
            <a:extLst>
              <a:ext uri="{FF2B5EF4-FFF2-40B4-BE49-F238E27FC236}">
                <a16:creationId xmlns:a16="http://schemas.microsoft.com/office/drawing/2014/main" id="{017412BC-022E-2BBF-4812-5278A528FD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2" b="11140"/>
          <a:stretch/>
        </p:blipFill>
        <p:spPr>
          <a:xfrm>
            <a:off x="0" y="1364870"/>
            <a:ext cx="12192000" cy="4724109"/>
          </a:xfrm>
          <a:prstGeom prst="rect">
            <a:avLst/>
          </a:prstGeom>
        </p:spPr>
      </p:pic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01757B-3DA9-0250-7E92-5A7F1AC9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985EA93-815F-880E-A1A0-A6F5DAA8927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067FFBF-D3EC-889C-8919-45AA7FA6612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8A254D2-5CEB-7AE9-A3D3-7E7C96D89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8AB2D6B-86D0-D939-065A-6BFD5F6647B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05A702B-C434-FAEA-6520-02B4EB0081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1FEEFAF-D8CA-6B1B-ADF4-CDA23473B14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BAC21D1-B8DC-A74C-DD6D-655678C24E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18A0606-05C7-94CD-7E46-592130F07FE2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BFE4FD0-A961-8475-F141-80A4B3469F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9571F46-EDD8-91A8-6979-9FA95863ACC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F5F6319A-9740-A9F9-B165-95C802C1C1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F522923-1D0B-A99B-F87B-46AEDC0C098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" name="Straight Connector 8">
            <a:extLst>
              <a:ext uri="{FF2B5EF4-FFF2-40B4-BE49-F238E27FC236}">
                <a16:creationId xmlns:a16="http://schemas.microsoft.com/office/drawing/2014/main" id="{01C4E00C-DF0C-D3B8-BFCC-68CE9EC0365C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">
            <a:extLst>
              <a:ext uri="{FF2B5EF4-FFF2-40B4-BE49-F238E27FC236}">
                <a16:creationId xmlns:a16="http://schemas.microsoft.com/office/drawing/2014/main" id="{85D2EA14-E746-F746-B18C-688C87301E94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B127747F-D09E-47E5-D692-99958FA03A6E}"/>
              </a:ext>
            </a:extLst>
          </p:cNvPr>
          <p:cNvSpPr txBox="1">
            <a:spLocks/>
          </p:cNvSpPr>
          <p:nvPr/>
        </p:nvSpPr>
        <p:spPr>
          <a:xfrm>
            <a:off x="9690245" y="3396865"/>
            <a:ext cx="1862735" cy="35663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pc="0" dirty="0">
                <a:solidFill>
                  <a:schemeClr val="bg1"/>
                </a:solidFill>
              </a:rPr>
              <a:t>SNIS</a:t>
            </a:r>
          </a:p>
          <a:p>
            <a:pPr algn="ctr"/>
            <a:r>
              <a:rPr lang="en-US" sz="2400" spc="0" dirty="0">
                <a:solidFill>
                  <a:schemeClr val="bg1"/>
                </a:solidFill>
              </a:rPr>
              <a:t>DATASUS</a:t>
            </a:r>
            <a:endParaRPr lang="en-US" sz="1600" spc="0" dirty="0">
              <a:solidFill>
                <a:schemeClr val="bg1"/>
              </a:solidFill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26CE16C-43C9-AE31-6E45-9E304B18F754}"/>
              </a:ext>
            </a:extLst>
          </p:cNvPr>
          <p:cNvSpPr/>
          <p:nvPr/>
        </p:nvSpPr>
        <p:spPr>
          <a:xfrm>
            <a:off x="-3175" y="1358468"/>
            <a:ext cx="12192000" cy="4740747"/>
          </a:xfrm>
          <a:prstGeom prst="rect">
            <a:avLst/>
          </a:prstGeom>
          <a:solidFill>
            <a:srgbClr val="0663A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60009962-2E25-0FFC-CE92-D82F3C0BD781}"/>
              </a:ext>
            </a:extLst>
          </p:cNvPr>
          <p:cNvSpPr txBox="1"/>
          <p:nvPr/>
        </p:nvSpPr>
        <p:spPr>
          <a:xfrm>
            <a:off x="1524960" y="2198554"/>
            <a:ext cx="9835466" cy="280076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Montserrat Medium" panose="00000600000000000000" pitchFamily="2" charset="0"/>
              </a:rPr>
              <a:t>DADOS E INFORMAÇÕS INTEGRADOS E ATUALIZADOS </a:t>
            </a:r>
            <a:r>
              <a:rPr lang="en-US" sz="4400" dirty="0">
                <a:solidFill>
                  <a:srgbClr val="92D050"/>
                </a:solidFill>
                <a:latin typeface="Montserrat Medium" panose="00000600000000000000" pitchFamily="2" charset="0"/>
              </a:rPr>
              <a:t>AJUDAM A PROBLEMATIZAR O CAMINHO DA UNIVERSALIZAÇÃO</a:t>
            </a:r>
            <a:r>
              <a:rPr lang="en-US" sz="4400" dirty="0">
                <a:solidFill>
                  <a:srgbClr val="00B0F0"/>
                </a:solidFill>
                <a:latin typeface="Montserrat Medium" panose="00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2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184C1-6F62-172B-7744-00AF35A15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48DC200-1478-D8F4-5F6E-9F8FA66C36B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9A238C-70D0-719D-E5F1-A1B6DC47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F26B7FD-E896-C0BC-4BF6-77F855C2A21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DFAA226-FDD5-3A6C-9EC0-C7480E0255D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95C6188-C1A8-82A6-D156-E2C27CC6B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CBDFF26-62E3-0CAA-C46C-F3F750671CA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A70131D-91E5-71EA-32DE-D71ADED579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C4ED184-F39C-F7E5-4C3D-C61520981C4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17AA51D-493F-1D3A-2E54-B95B5D2524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CB5C979-B8D5-D363-9024-DACE22A502B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A45125A-31E8-C2AA-46E0-BE56C93A9F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B3A5B26-A9AE-AE1B-198D-43A9FEDF802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DD30DAA-5A2C-4DD7-D8AC-D3541EC8C4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5D3C765-1831-2DC4-A43F-8A601DD3B86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Oval 19">
            <a:extLst>
              <a:ext uri="{FF2B5EF4-FFF2-40B4-BE49-F238E27FC236}">
                <a16:creationId xmlns:a16="http://schemas.microsoft.com/office/drawing/2014/main" id="{38ED06B0-8D1A-5220-D159-45F8A103A960}"/>
              </a:ext>
            </a:extLst>
          </p:cNvPr>
          <p:cNvSpPr/>
          <p:nvPr/>
        </p:nvSpPr>
        <p:spPr>
          <a:xfrm>
            <a:off x="5302246" y="1816240"/>
            <a:ext cx="1402299" cy="1402298"/>
          </a:xfrm>
          <a:prstGeom prst="ellipse">
            <a:avLst/>
          </a:prstGeom>
          <a:noFill/>
          <a:ln>
            <a:solidFill>
              <a:srgbClr val="0D9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40591AD0-E3C3-D115-DD0D-D8E48A7EAF72}"/>
              </a:ext>
            </a:extLst>
          </p:cNvPr>
          <p:cNvSpPr/>
          <p:nvPr/>
        </p:nvSpPr>
        <p:spPr>
          <a:xfrm>
            <a:off x="5892913" y="1798950"/>
            <a:ext cx="2881192" cy="2881190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23">
            <a:extLst>
              <a:ext uri="{FF2B5EF4-FFF2-40B4-BE49-F238E27FC236}">
                <a16:creationId xmlns:a16="http://schemas.microsoft.com/office/drawing/2014/main" id="{2E2DF186-0D84-CE18-937E-6E670FC5D3F3}"/>
              </a:ext>
            </a:extLst>
          </p:cNvPr>
          <p:cNvSpPr/>
          <p:nvPr/>
        </p:nvSpPr>
        <p:spPr>
          <a:xfrm>
            <a:off x="8478827" y="4465951"/>
            <a:ext cx="1402299" cy="1402298"/>
          </a:xfrm>
          <a:prstGeom prst="ellipse">
            <a:avLst/>
          </a:prstGeom>
          <a:noFill/>
          <a:ln>
            <a:solidFill>
              <a:srgbClr val="0D9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24">
            <a:extLst>
              <a:ext uri="{FF2B5EF4-FFF2-40B4-BE49-F238E27FC236}">
                <a16:creationId xmlns:a16="http://schemas.microsoft.com/office/drawing/2014/main" id="{27516BA7-E8DC-3D5C-E442-0DB67AD499EB}"/>
              </a:ext>
            </a:extLst>
          </p:cNvPr>
          <p:cNvSpPr/>
          <p:nvPr/>
        </p:nvSpPr>
        <p:spPr>
          <a:xfrm>
            <a:off x="8764824" y="2811903"/>
            <a:ext cx="2891611" cy="2891609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1B38E6A-41BB-E029-7993-2442BFBF3796}"/>
              </a:ext>
            </a:extLst>
          </p:cNvPr>
          <p:cNvSpPr txBox="1">
            <a:spLocks/>
          </p:cNvSpPr>
          <p:nvPr/>
        </p:nvSpPr>
        <p:spPr>
          <a:xfrm>
            <a:off x="1408001" y="3265898"/>
            <a:ext cx="5053601" cy="1402297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ESTABELECE METAS DE UNIVERSALIZAÇÃO</a:t>
            </a:r>
            <a:endParaRPr lang="en-US" sz="3600" spc="300" dirty="0">
              <a:solidFill>
                <a:srgbClr val="0D94CB"/>
              </a:solidFill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2EAD3D83-8664-C01F-F110-038404E802F4}"/>
              </a:ext>
            </a:extLst>
          </p:cNvPr>
          <p:cNvSpPr txBox="1"/>
          <p:nvPr/>
        </p:nvSpPr>
        <p:spPr>
          <a:xfrm>
            <a:off x="1408001" y="4369972"/>
            <a:ext cx="2988493" cy="61683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para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distribuição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água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potável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e coleta e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tratamento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de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esgoto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</a:rPr>
              <a:t>até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</a:rPr>
              <a:t> 2033.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42C3DC5-E8FA-0386-F3A2-6284C35FD7A6}"/>
              </a:ext>
            </a:extLst>
          </p:cNvPr>
          <p:cNvSpPr/>
          <p:nvPr/>
        </p:nvSpPr>
        <p:spPr>
          <a:xfrm>
            <a:off x="1408001" y="2698348"/>
            <a:ext cx="2881192" cy="567550"/>
          </a:xfrm>
          <a:prstGeom prst="rect">
            <a:avLst/>
          </a:prstGeom>
          <a:solidFill>
            <a:srgbClr val="01A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spc="300" dirty="0">
                <a:solidFill>
                  <a:schemeClr val="bg1">
                    <a:alpha val="80000"/>
                  </a:schemeClr>
                </a:solidFill>
              </a:rPr>
              <a:t>MARCO LEGAL (Lei 14.026/2020)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0FB274C2-ADEC-5AC9-BF7A-6BC4FAF0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913" y="2284288"/>
            <a:ext cx="2926763" cy="581953"/>
          </a:xfrm>
        </p:spPr>
        <p:txBody>
          <a:bodyPr>
            <a:noAutofit/>
          </a:bodyPr>
          <a:lstStyle/>
          <a:p>
            <a:pPr algn="ctr"/>
            <a:r>
              <a:rPr lang="en-US" sz="4000" spc="0" dirty="0">
                <a:solidFill>
                  <a:schemeClr val="bg1"/>
                </a:solidFill>
              </a:rPr>
              <a:t>99%</a:t>
            </a:r>
            <a:endParaRPr lang="en-US" sz="4000" spc="-300" dirty="0">
              <a:solidFill>
                <a:schemeClr val="bg1"/>
              </a:solidFill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45362243-2AD7-9110-4CCF-3F13FA74C5BA}"/>
              </a:ext>
            </a:extLst>
          </p:cNvPr>
          <p:cNvSpPr txBox="1"/>
          <p:nvPr/>
        </p:nvSpPr>
        <p:spPr>
          <a:xfrm>
            <a:off x="6353635" y="2971121"/>
            <a:ext cx="2005317" cy="102842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</a:rPr>
              <a:t>DA POPULAÇÃO BRASILEIRA COM ACESSO À ÁGUA POTÁVEL ATÉ 2033</a:t>
            </a: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64F3E088-B69F-8B68-A07B-1B7F92E33098}"/>
              </a:ext>
            </a:extLst>
          </p:cNvPr>
          <p:cNvSpPr txBox="1">
            <a:spLocks/>
          </p:cNvSpPr>
          <p:nvPr/>
        </p:nvSpPr>
        <p:spPr>
          <a:xfrm>
            <a:off x="8792500" y="3316880"/>
            <a:ext cx="2926763" cy="573106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spc="0" dirty="0">
                <a:solidFill>
                  <a:schemeClr val="bg1"/>
                </a:solidFill>
              </a:rPr>
              <a:t>90%</a:t>
            </a:r>
            <a:endParaRPr lang="en-US" sz="4400" spc="-300" dirty="0">
              <a:solidFill>
                <a:schemeClr val="bg1"/>
              </a:solidFill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1E49504C-E0F1-22C3-4759-9E1963FC984F}"/>
              </a:ext>
            </a:extLst>
          </p:cNvPr>
          <p:cNvSpPr txBox="1"/>
          <p:nvPr/>
        </p:nvSpPr>
        <p:spPr>
          <a:xfrm>
            <a:off x="9200985" y="3968133"/>
            <a:ext cx="2109790" cy="102842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>
                <a:solidFill>
                  <a:schemeClr val="bg1"/>
                </a:solidFill>
              </a:rPr>
              <a:t>DA POPULAÇÃO BRASILEIRA COM ACESSO </a:t>
            </a:r>
            <a:r>
              <a:rPr lang="en-US" sz="1400" err="1">
                <a:solidFill>
                  <a:schemeClr val="bg1"/>
                </a:solidFill>
              </a:rPr>
              <a:t>À</a:t>
            </a:r>
            <a:r>
              <a:rPr lang="en-US" sz="1400">
                <a:solidFill>
                  <a:schemeClr val="bg1"/>
                </a:solidFill>
              </a:rPr>
              <a:t> COLETA E TRATAMENTO DE ESGOTO</a:t>
            </a:r>
          </a:p>
        </p:txBody>
      </p:sp>
      <p:cxnSp>
        <p:nvCxnSpPr>
          <p:cNvPr id="27" name="Straight Connector 8">
            <a:extLst>
              <a:ext uri="{FF2B5EF4-FFF2-40B4-BE49-F238E27FC236}">
                <a16:creationId xmlns:a16="http://schemas.microsoft.com/office/drawing/2014/main" id="{013040B7-58C5-2B46-0850-F695B5B600FE}"/>
              </a:ext>
            </a:extLst>
          </p:cNvPr>
          <p:cNvCxnSpPr>
            <a:cxnSpLocks/>
          </p:cNvCxnSpPr>
          <p:nvPr/>
        </p:nvCxnSpPr>
        <p:spPr>
          <a:xfrm>
            <a:off x="0" y="6103220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31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6F162-00A3-11FB-F01F-4984C7E0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907D953-C0BF-4D2D-FAF0-6A40B2F213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0E913006-8C9B-2B08-E001-1F390DD18B17}"/>
              </a:ext>
            </a:extLst>
          </p:cNvPr>
          <p:cNvSpPr/>
          <p:nvPr/>
        </p:nvSpPr>
        <p:spPr>
          <a:xfrm>
            <a:off x="6630" y="1379109"/>
            <a:ext cx="6003581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BE839E9C-FC51-377B-0BBF-4FABAB86AC3A}"/>
              </a:ext>
            </a:extLst>
          </p:cNvPr>
          <p:cNvSpPr/>
          <p:nvPr/>
        </p:nvSpPr>
        <p:spPr>
          <a:xfrm>
            <a:off x="5794513" y="1372485"/>
            <a:ext cx="6381255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D53545-044E-6A64-851B-85ED196F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5598C40-56E0-2843-C067-B7877B932D9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93AA219-BFDA-27AF-89C3-17B43C65ABF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9ECBF25-CA8C-A216-411F-C4B933A48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F943ADE-C3EB-AE54-9B35-F4C07224CD9A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4E00CDC-CB84-31B7-CC54-2777E95B2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F494C15-7CB2-3183-B8F3-503AE8685CC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40B0327-D9FE-6FDA-FB06-C3E437C7F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679689D0-7E62-452E-7561-C2FB408D8BE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59CC4B9-C8C3-4FE1-7683-06348E322F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8AD97DAB-25C5-B163-3AFC-06FAFC6F6A9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D82507E-C4E7-1032-9B28-0C31C9AEB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85F4C70-AC02-30D0-7A3B-CAD3B4BBBB9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Title 2">
            <a:extLst>
              <a:ext uri="{FF2B5EF4-FFF2-40B4-BE49-F238E27FC236}">
                <a16:creationId xmlns:a16="http://schemas.microsoft.com/office/drawing/2014/main" id="{62A879EA-0A6A-9A8B-B3BC-821BC3922760}"/>
              </a:ext>
            </a:extLst>
          </p:cNvPr>
          <p:cNvSpPr txBox="1">
            <a:spLocks/>
          </p:cNvSpPr>
          <p:nvPr/>
        </p:nvSpPr>
        <p:spPr>
          <a:xfrm>
            <a:off x="1793749" y="1448934"/>
            <a:ext cx="8164406" cy="1402297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O PNSR, </a:t>
            </a:r>
            <a:r>
              <a:rPr lang="en-US" sz="2400" dirty="0" err="1"/>
              <a:t>contudo</a:t>
            </a:r>
            <a:r>
              <a:rPr lang="en-US" sz="2400" dirty="0"/>
              <a:t>, </a:t>
            </a:r>
            <a:r>
              <a:rPr lang="en-US" sz="2400" dirty="0" err="1"/>
              <a:t>estabelece</a:t>
            </a:r>
            <a:r>
              <a:rPr lang="en-US" sz="2400" dirty="0"/>
              <a:t> </a:t>
            </a:r>
            <a:r>
              <a:rPr lang="en-US" sz="2400" dirty="0" err="1"/>
              <a:t>indicadores</a:t>
            </a:r>
            <a:r>
              <a:rPr lang="en-US" sz="2400" dirty="0"/>
              <a:t> e </a:t>
            </a:r>
            <a:r>
              <a:rPr lang="en-US" sz="2400" dirty="0" err="1"/>
              <a:t>metas</a:t>
            </a:r>
            <a:r>
              <a:rPr lang="en-US" sz="2400" dirty="0"/>
              <a:t> </a:t>
            </a:r>
            <a:r>
              <a:rPr lang="en-US" sz="2400" dirty="0" err="1"/>
              <a:t>diferentes</a:t>
            </a:r>
            <a:r>
              <a:rPr lang="en-US" sz="2400" dirty="0"/>
              <a:t> de </a:t>
            </a:r>
            <a:r>
              <a:rPr lang="en-US" sz="2400" dirty="0" err="1"/>
              <a:t>atendimento</a:t>
            </a:r>
            <a:r>
              <a:rPr lang="en-US" sz="2400" dirty="0"/>
              <a:t>:</a:t>
            </a:r>
            <a:endParaRPr lang="en-US" sz="2400" spc="300" dirty="0">
              <a:solidFill>
                <a:srgbClr val="0D94CB"/>
              </a:solidFill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E79B5F17-B080-D340-770A-19999F1A2D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651" y="2020584"/>
            <a:ext cx="9595884" cy="3952493"/>
          </a:xfrm>
          <a:prstGeom prst="rect">
            <a:avLst/>
          </a:prstGeom>
        </p:spPr>
      </p:pic>
      <p:cxnSp>
        <p:nvCxnSpPr>
          <p:cNvPr id="31" name="Straight Connector 8">
            <a:extLst>
              <a:ext uri="{FF2B5EF4-FFF2-40B4-BE49-F238E27FC236}">
                <a16:creationId xmlns:a16="http://schemas.microsoft.com/office/drawing/2014/main" id="{370351C8-D2D7-0A0D-0E91-12FFB80DC4E3}"/>
              </a:ext>
            </a:extLst>
          </p:cNvPr>
          <p:cNvCxnSpPr>
            <a:cxnSpLocks/>
          </p:cNvCxnSpPr>
          <p:nvPr/>
        </p:nvCxnSpPr>
        <p:spPr>
          <a:xfrm>
            <a:off x="0" y="6103220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AB44F49-000D-B6DA-3C8B-6718E93E7A78}"/>
              </a:ext>
            </a:extLst>
          </p:cNvPr>
          <p:cNvSpPr txBox="1"/>
          <p:nvPr/>
        </p:nvSpPr>
        <p:spPr>
          <a:xfrm>
            <a:off x="10756020" y="5433336"/>
            <a:ext cx="1195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PNSR, 2019 – pg. 177.</a:t>
            </a:r>
          </a:p>
        </p:txBody>
      </p:sp>
    </p:spTree>
    <p:extLst>
      <p:ext uri="{BB962C8B-B14F-4D97-AF65-F5344CB8AC3E}">
        <p14:creationId xmlns:p14="http://schemas.microsoft.com/office/powerpoint/2010/main" val="1482449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5D4C-8D98-310A-C3FF-B22FF27C7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590666E-F5A4-73A7-2FC3-15FAAF9808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3FF55D0-4297-B105-1F70-78F77FF12B2A}"/>
              </a:ext>
            </a:extLst>
          </p:cNvPr>
          <p:cNvSpPr/>
          <p:nvPr/>
        </p:nvSpPr>
        <p:spPr>
          <a:xfrm>
            <a:off x="6630" y="1379109"/>
            <a:ext cx="6003581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1AB805-161A-AB90-C68E-682222A4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110DDFC-3404-87F8-8BE8-56482DE36B6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B16B17B-DE79-C36C-8EA0-2E2EF0DC31E2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B331A34-0304-3F65-68A6-1BADA9F1A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DE04425-85CF-57B8-3286-1E477B82656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9BB19F4-C615-4C02-E21E-BFE8755E7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B7A1687-868F-5784-9D4F-49BE217A6B5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82C254A-9A72-5E2A-2223-5C2C78B23C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DDBDA21-F0A6-AEB1-DAB6-7FEEACAF900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DA57E75-FE12-3192-8055-F9A46890DE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BCE5B507-3622-E2F0-8AFA-75F19876FF3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34153DA-2C4E-0F77-0490-ECF112F8F3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A92E97B-D9D2-14A1-EBF8-B5C566F9091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id="{42A6BD35-2114-8A89-CCB5-64005B9FA6FE}"/>
              </a:ext>
            </a:extLst>
          </p:cNvPr>
          <p:cNvSpPr txBox="1"/>
          <p:nvPr/>
        </p:nvSpPr>
        <p:spPr>
          <a:xfrm>
            <a:off x="672826" y="4459200"/>
            <a:ext cx="5013689" cy="144610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Enquanto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a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população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urbana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cresce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ao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longo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dos anos, a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população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rural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está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em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constante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diminuição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,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conforme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divulgação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do IBGE, com dados de 2020.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chemeClr val="tx1">
                  <a:alpha val="80000"/>
                </a:schemeClr>
              </a:solidFill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Fonte: Portal G1,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matéria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ublicada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em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14 de </a:t>
            </a:r>
            <a:r>
              <a:rPr lang="en-US" sz="12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novembro</a:t>
            </a:r>
            <a:r>
              <a:rPr lang="en-US" sz="12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2024.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4106736-E38A-83D3-CC5D-5D45A4AA431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4020" t="18116" r="25388" b="16013"/>
          <a:stretch/>
        </p:blipFill>
        <p:spPr>
          <a:xfrm>
            <a:off x="5734878" y="1390353"/>
            <a:ext cx="6444323" cy="4719681"/>
          </a:xfrm>
          <a:prstGeom prst="rect">
            <a:avLst/>
          </a:prstGeom>
        </p:spPr>
      </p:pic>
      <p:sp>
        <p:nvSpPr>
          <p:cNvPr id="23" name="Title 2">
            <a:extLst>
              <a:ext uri="{FF2B5EF4-FFF2-40B4-BE49-F238E27FC236}">
                <a16:creationId xmlns:a16="http://schemas.microsoft.com/office/drawing/2014/main" id="{81E4968A-F692-BEA5-8CF5-887494E2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38" y="2351193"/>
            <a:ext cx="4753941" cy="19728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spc="0" dirty="0">
                <a:cs typeface="Poppins" panose="00000500000000000000" pitchFamily="2" charset="0"/>
              </a:rPr>
              <a:t>BRASIL PERDEU 4 MILHÕES DE PESSOAS NA ZONA RURAL E GANHOU 16 MILHÕES NAS ÁREAS URBANAS EM 12 ANOS</a:t>
            </a:r>
            <a: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4" name="Straight Connector 8">
            <a:extLst>
              <a:ext uri="{FF2B5EF4-FFF2-40B4-BE49-F238E27FC236}">
                <a16:creationId xmlns:a16="http://schemas.microsoft.com/office/drawing/2014/main" id="{F66A46A0-3462-B348-E331-4756A10A4641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161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DF904-04EA-C13A-A4D4-8BEBE076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D919E7A-53E5-97A8-3277-5B789B25B7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4913B16-AFB6-138F-552F-12DD3EA4ED9C}"/>
              </a:ext>
            </a:extLst>
          </p:cNvPr>
          <p:cNvSpPr/>
          <p:nvPr/>
        </p:nvSpPr>
        <p:spPr>
          <a:xfrm>
            <a:off x="6630" y="1379109"/>
            <a:ext cx="6003581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A2DF270-917B-3414-7B4D-DE5DD34A5DD7}"/>
              </a:ext>
            </a:extLst>
          </p:cNvPr>
          <p:cNvSpPr/>
          <p:nvPr/>
        </p:nvSpPr>
        <p:spPr>
          <a:xfrm>
            <a:off x="5794513" y="1372485"/>
            <a:ext cx="6381255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9BE3A9-5BAF-4C56-6C36-326469119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CC664836-AA0B-2F7C-4457-5854CB7AB56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11609E8-B725-5F0F-26BF-E367DD94769A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A239D98-F2AB-0433-29D7-83A4D8CBC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AF5F863-D270-40C8-3293-8FA91A5EA7E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ADCA03E-785B-7F34-11EF-881BB399D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7ED1A6D-0C83-183E-EBAC-B828D427853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E119249-1F9D-5081-E71F-E17326F60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96FFD8E-38EF-38E0-51B0-46D49534919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0C6E6F0-CDAC-82C2-D361-0733EEC3FA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1E6F4A72-7A3E-7869-05A1-54D5F124E59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A37201F-4079-C31B-C38C-08DD7EE436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5EE16C8-13A6-9134-70AD-5B8377E0908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B31D0AD6-0B38-E320-945A-CD1D336DDB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1821" t="27246" r="19538" b="13044"/>
          <a:stretch/>
        </p:blipFill>
        <p:spPr>
          <a:xfrm>
            <a:off x="6630506" y="1471205"/>
            <a:ext cx="5137421" cy="4465432"/>
          </a:xfrm>
          <a:prstGeom prst="rect">
            <a:avLst/>
          </a:prstGeom>
        </p:spPr>
      </p:pic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C5AED7F6-2064-BF28-0A57-546CC971CCE5}"/>
              </a:ext>
            </a:extLst>
          </p:cNvPr>
          <p:cNvCxnSpPr>
            <a:cxnSpLocks/>
          </p:cNvCxnSpPr>
          <p:nvPr/>
        </p:nvCxnSpPr>
        <p:spPr>
          <a:xfrm>
            <a:off x="-9939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0">
            <a:extLst>
              <a:ext uri="{FF2B5EF4-FFF2-40B4-BE49-F238E27FC236}">
                <a16:creationId xmlns:a16="http://schemas.microsoft.com/office/drawing/2014/main" id="{3F39A890-3FDC-F6D3-A3D8-BA05CBDDD69F}"/>
              </a:ext>
            </a:extLst>
          </p:cNvPr>
          <p:cNvSpPr/>
          <p:nvPr/>
        </p:nvSpPr>
        <p:spPr>
          <a:xfrm>
            <a:off x="1078425" y="1599659"/>
            <a:ext cx="1969675" cy="1803527"/>
          </a:xfrm>
          <a:prstGeom prst="ellipse">
            <a:avLst/>
          </a:prstGeom>
          <a:solidFill>
            <a:srgbClr val="06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EF1FD97C-4F51-3D20-0FF1-29879045DB72}"/>
              </a:ext>
            </a:extLst>
          </p:cNvPr>
          <p:cNvSpPr txBox="1">
            <a:spLocks/>
          </p:cNvSpPr>
          <p:nvPr/>
        </p:nvSpPr>
        <p:spPr>
          <a:xfrm>
            <a:off x="1108593" y="1712853"/>
            <a:ext cx="1827415" cy="78753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000" spc="0" dirty="0">
                <a:solidFill>
                  <a:schemeClr val="bg1"/>
                </a:solidFill>
              </a:rPr>
              <a:t>40,5% de </a:t>
            </a:r>
            <a:r>
              <a:rPr lang="en-US" sz="2000" spc="0" dirty="0" err="1">
                <a:solidFill>
                  <a:schemeClr val="bg1"/>
                </a:solidFill>
              </a:rPr>
              <a:t>atendimento</a:t>
            </a:r>
            <a:r>
              <a:rPr lang="en-US" sz="2000" spc="0" dirty="0">
                <a:solidFill>
                  <a:schemeClr val="bg1"/>
                </a:solidFill>
              </a:rPr>
              <a:t> </a:t>
            </a:r>
            <a:r>
              <a:rPr lang="en-US" sz="2000" spc="0" dirty="0" err="1">
                <a:solidFill>
                  <a:schemeClr val="bg1"/>
                </a:solidFill>
              </a:rPr>
              <a:t>adequado</a:t>
            </a:r>
            <a:r>
              <a:rPr lang="en-US" sz="2000" spc="0" dirty="0">
                <a:solidFill>
                  <a:schemeClr val="bg1"/>
                </a:solidFill>
              </a:rPr>
              <a:t> de </a:t>
            </a:r>
            <a:r>
              <a:rPr lang="en-US" sz="2000" spc="0" dirty="0" err="1">
                <a:solidFill>
                  <a:schemeClr val="bg1"/>
                </a:solidFill>
              </a:rPr>
              <a:t>água</a:t>
            </a:r>
            <a:endParaRPr lang="en-US" sz="2000" spc="-300" dirty="0">
              <a:solidFill>
                <a:schemeClr val="bg1"/>
              </a:solidFill>
            </a:endParaRPr>
          </a:p>
        </p:txBody>
      </p:sp>
      <p:sp>
        <p:nvSpPr>
          <p:cNvPr id="28" name="Oval 24">
            <a:extLst>
              <a:ext uri="{FF2B5EF4-FFF2-40B4-BE49-F238E27FC236}">
                <a16:creationId xmlns:a16="http://schemas.microsoft.com/office/drawing/2014/main" id="{92290522-5E20-E4FE-4145-73EA961FCFBF}"/>
              </a:ext>
            </a:extLst>
          </p:cNvPr>
          <p:cNvSpPr/>
          <p:nvPr/>
        </p:nvSpPr>
        <p:spPr>
          <a:xfrm>
            <a:off x="1087026" y="3578829"/>
            <a:ext cx="1949022" cy="180352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E4FF3938-6184-001A-B47C-F6B5DE32E4AE}"/>
              </a:ext>
            </a:extLst>
          </p:cNvPr>
          <p:cNvSpPr txBox="1">
            <a:spLocks/>
          </p:cNvSpPr>
          <p:nvPr/>
        </p:nvSpPr>
        <p:spPr>
          <a:xfrm>
            <a:off x="974289" y="3686946"/>
            <a:ext cx="2149457" cy="439601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spc="0" dirty="0">
                <a:solidFill>
                  <a:schemeClr val="bg1"/>
                </a:solidFill>
              </a:rPr>
              <a:t>20,6% de </a:t>
            </a:r>
            <a:r>
              <a:rPr lang="en-US" sz="2000" spc="0" dirty="0" err="1">
                <a:solidFill>
                  <a:schemeClr val="bg1"/>
                </a:solidFill>
              </a:rPr>
              <a:t>atendimento</a:t>
            </a:r>
            <a:r>
              <a:rPr lang="en-US" sz="2000" spc="0" dirty="0">
                <a:solidFill>
                  <a:schemeClr val="bg1"/>
                </a:solidFill>
              </a:rPr>
              <a:t> </a:t>
            </a:r>
            <a:r>
              <a:rPr lang="en-US" sz="2000" spc="0" dirty="0" err="1">
                <a:solidFill>
                  <a:schemeClr val="bg1"/>
                </a:solidFill>
              </a:rPr>
              <a:t>adequado</a:t>
            </a:r>
            <a:r>
              <a:rPr lang="en-US" sz="2000" spc="0" dirty="0">
                <a:solidFill>
                  <a:schemeClr val="bg1"/>
                </a:solidFill>
              </a:rPr>
              <a:t> de </a:t>
            </a:r>
            <a:r>
              <a:rPr lang="en-US" sz="2000" spc="0" dirty="0" err="1">
                <a:solidFill>
                  <a:schemeClr val="bg1"/>
                </a:solidFill>
              </a:rPr>
              <a:t>esgotamento</a:t>
            </a:r>
            <a:r>
              <a:rPr lang="en-US" sz="2000" spc="0" dirty="0">
                <a:solidFill>
                  <a:schemeClr val="bg1"/>
                </a:solidFill>
              </a:rPr>
              <a:t> </a:t>
            </a:r>
            <a:r>
              <a:rPr lang="en-US" sz="2000" spc="0" dirty="0" err="1">
                <a:solidFill>
                  <a:schemeClr val="bg1"/>
                </a:solidFill>
              </a:rPr>
              <a:t>sanitário</a:t>
            </a:r>
            <a:endParaRPr lang="en-US" sz="2000" spc="-300" dirty="0">
              <a:solidFill>
                <a:schemeClr val="bg1"/>
              </a:solidFill>
            </a:endParaRPr>
          </a:p>
        </p:txBody>
      </p:sp>
      <p:sp>
        <p:nvSpPr>
          <p:cNvPr id="30" name="Oval 13">
            <a:extLst>
              <a:ext uri="{FF2B5EF4-FFF2-40B4-BE49-F238E27FC236}">
                <a16:creationId xmlns:a16="http://schemas.microsoft.com/office/drawing/2014/main" id="{586C0C56-A61A-E896-9018-5F1A0FCCE1AC}"/>
              </a:ext>
            </a:extLst>
          </p:cNvPr>
          <p:cNvSpPr/>
          <p:nvPr/>
        </p:nvSpPr>
        <p:spPr>
          <a:xfrm>
            <a:off x="3593484" y="1624611"/>
            <a:ext cx="1969674" cy="1803527"/>
          </a:xfrm>
          <a:prstGeom prst="ellipse">
            <a:avLst/>
          </a:prstGeom>
          <a:solidFill>
            <a:srgbClr val="0D9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54139811-B0DC-D8E9-0625-2F588B8EC800}"/>
              </a:ext>
            </a:extLst>
          </p:cNvPr>
          <p:cNvSpPr txBox="1">
            <a:spLocks/>
          </p:cNvSpPr>
          <p:nvPr/>
        </p:nvSpPr>
        <p:spPr>
          <a:xfrm>
            <a:off x="3731119" y="1974141"/>
            <a:ext cx="1741814" cy="43679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spc="0" dirty="0">
                <a:solidFill>
                  <a:schemeClr val="bg1"/>
                </a:solidFill>
              </a:rPr>
              <a:t>23,6% de </a:t>
            </a:r>
            <a:r>
              <a:rPr lang="en-US" sz="1800" spc="0" dirty="0" err="1">
                <a:solidFill>
                  <a:schemeClr val="bg1"/>
                </a:solidFill>
              </a:rPr>
              <a:t>manejo</a:t>
            </a:r>
            <a:r>
              <a:rPr lang="en-US" sz="1800" spc="0" dirty="0">
                <a:solidFill>
                  <a:schemeClr val="bg1"/>
                </a:solidFill>
              </a:rPr>
              <a:t> </a:t>
            </a:r>
            <a:r>
              <a:rPr lang="en-US" sz="1800" spc="0" dirty="0" err="1">
                <a:solidFill>
                  <a:schemeClr val="bg1"/>
                </a:solidFill>
              </a:rPr>
              <a:t>adequado</a:t>
            </a:r>
            <a:r>
              <a:rPr lang="en-US" sz="1800" spc="0" dirty="0">
                <a:solidFill>
                  <a:schemeClr val="bg1"/>
                </a:solidFill>
              </a:rPr>
              <a:t> de </a:t>
            </a:r>
            <a:r>
              <a:rPr lang="en-US" sz="1800" spc="0" dirty="0" err="1">
                <a:solidFill>
                  <a:schemeClr val="bg1"/>
                </a:solidFill>
              </a:rPr>
              <a:t>resíduos</a:t>
            </a:r>
            <a:r>
              <a:rPr lang="en-US" sz="1800" spc="0" dirty="0">
                <a:solidFill>
                  <a:schemeClr val="bg1"/>
                </a:solidFill>
              </a:rPr>
              <a:t> </a:t>
            </a:r>
            <a:r>
              <a:rPr lang="en-US" sz="1800" spc="0" dirty="0" err="1">
                <a:solidFill>
                  <a:schemeClr val="bg1"/>
                </a:solidFill>
              </a:rPr>
              <a:t>sólidos</a:t>
            </a:r>
            <a:endParaRPr lang="en-US" sz="2400" spc="-300" dirty="0">
              <a:solidFill>
                <a:schemeClr val="bg1"/>
              </a:solidFill>
            </a:endParaRPr>
          </a:p>
        </p:txBody>
      </p:sp>
      <p:sp>
        <p:nvSpPr>
          <p:cNvPr id="32" name="Oval 13">
            <a:extLst>
              <a:ext uri="{FF2B5EF4-FFF2-40B4-BE49-F238E27FC236}">
                <a16:creationId xmlns:a16="http://schemas.microsoft.com/office/drawing/2014/main" id="{2AFDAA6F-70C8-3A86-F4C5-DFD78A23DB91}"/>
              </a:ext>
            </a:extLst>
          </p:cNvPr>
          <p:cNvSpPr/>
          <p:nvPr/>
        </p:nvSpPr>
        <p:spPr>
          <a:xfrm>
            <a:off x="3593485" y="3568800"/>
            <a:ext cx="1949022" cy="180352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98A744C9-4F2E-55B6-0E3E-CA05A05442B3}"/>
              </a:ext>
            </a:extLst>
          </p:cNvPr>
          <p:cNvSpPr txBox="1">
            <a:spLocks/>
          </p:cNvSpPr>
          <p:nvPr/>
        </p:nvSpPr>
        <p:spPr>
          <a:xfrm>
            <a:off x="3684955" y="3969279"/>
            <a:ext cx="1834142" cy="436798"/>
          </a:xfrm>
          <a:prstGeom prst="rect">
            <a:avLst/>
          </a:prstGeom>
          <a:noFill/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spc="0" dirty="0">
                <a:solidFill>
                  <a:schemeClr val="bg1"/>
                </a:solidFill>
              </a:rPr>
              <a:t>60,4% de </a:t>
            </a:r>
            <a:r>
              <a:rPr lang="en-US" sz="1800" spc="0" dirty="0" err="1">
                <a:solidFill>
                  <a:schemeClr val="bg1"/>
                </a:solidFill>
              </a:rPr>
              <a:t>manejo</a:t>
            </a:r>
            <a:r>
              <a:rPr lang="en-US" sz="1800" spc="0" dirty="0">
                <a:solidFill>
                  <a:schemeClr val="bg1"/>
                </a:solidFill>
              </a:rPr>
              <a:t> </a:t>
            </a:r>
            <a:r>
              <a:rPr lang="en-US" sz="1800" spc="0" dirty="0" err="1">
                <a:solidFill>
                  <a:schemeClr val="bg1"/>
                </a:solidFill>
              </a:rPr>
              <a:t>adequado</a:t>
            </a:r>
            <a:r>
              <a:rPr lang="en-US" sz="1800" spc="0" dirty="0">
                <a:solidFill>
                  <a:schemeClr val="bg1"/>
                </a:solidFill>
              </a:rPr>
              <a:t> de </a:t>
            </a:r>
            <a:r>
              <a:rPr lang="en-US" sz="1800" spc="0" dirty="0" err="1">
                <a:solidFill>
                  <a:schemeClr val="bg1"/>
                </a:solidFill>
              </a:rPr>
              <a:t>águas</a:t>
            </a:r>
            <a:r>
              <a:rPr lang="en-US" sz="1800" spc="0" dirty="0">
                <a:solidFill>
                  <a:schemeClr val="bg1"/>
                </a:solidFill>
              </a:rPr>
              <a:t> </a:t>
            </a:r>
            <a:r>
              <a:rPr lang="en-US" sz="1800" spc="0" dirty="0" err="1">
                <a:solidFill>
                  <a:schemeClr val="bg1"/>
                </a:solidFill>
              </a:rPr>
              <a:t>pluviais</a:t>
            </a:r>
            <a:endParaRPr lang="en-US" sz="2400" spc="-300" dirty="0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72D7F54-9B6F-102B-2234-015522B4FE63}"/>
              </a:ext>
            </a:extLst>
          </p:cNvPr>
          <p:cNvSpPr txBox="1"/>
          <p:nvPr/>
        </p:nvSpPr>
        <p:spPr>
          <a:xfrm>
            <a:off x="654267" y="5551229"/>
            <a:ext cx="556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Funasa, 2019;</a:t>
            </a:r>
          </a:p>
          <a:p>
            <a:r>
              <a:rPr lang="pt-BR" sz="1200" dirty="0"/>
              <a:t>            IPEA, 2023. Saneamento Rural no Brasil: A Universalização é Possível? – pg. 20.</a:t>
            </a:r>
          </a:p>
        </p:txBody>
      </p:sp>
    </p:spTree>
    <p:extLst>
      <p:ext uri="{BB962C8B-B14F-4D97-AF65-F5344CB8AC3E}">
        <p14:creationId xmlns:p14="http://schemas.microsoft.com/office/powerpoint/2010/main" val="1203809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067D5-B928-C892-8D4B-67A5484A1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15B766B-2CCB-81AE-621A-D21B388D73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9C2AA46-AC52-41F9-16B7-7BCFDA18535D}"/>
              </a:ext>
            </a:extLst>
          </p:cNvPr>
          <p:cNvSpPr/>
          <p:nvPr/>
        </p:nvSpPr>
        <p:spPr>
          <a:xfrm>
            <a:off x="6630" y="1379109"/>
            <a:ext cx="12185370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AF0849-C1BC-0AEB-B377-505C6540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12837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EC99CB60-85ED-B271-F17A-F0E0C92E524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F0659E2-0845-6F95-9762-6FBCBA7C312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C2541A4-34A2-F67B-383C-77DB119B8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1BCF710-3058-82B4-DF24-6D11F78439C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2584E63-B154-E06F-0E37-2A7A501D5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3E3E063-B8EB-C05F-6B56-EE272FD9A0F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AB3EC3B-491B-A785-71B3-64C53C5DC8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6064B43-483B-05E3-433D-96B4E25A5EC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91A6C88-9A7B-1750-5CD1-DCE507C240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D556056-1536-92E1-5A6B-AB799BA06A6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1E8591E-E13E-E1EB-F961-B9D2CB4CF8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4784D7D-EC9D-7041-D0C8-07762A74DC7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Title 2">
            <a:extLst>
              <a:ext uri="{FF2B5EF4-FFF2-40B4-BE49-F238E27FC236}">
                <a16:creationId xmlns:a16="http://schemas.microsoft.com/office/drawing/2014/main" id="{21503B73-7F92-E34B-A607-C68A53DBD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94" y="1145403"/>
            <a:ext cx="3832802" cy="41217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cs typeface="Poppins" panose="00000500000000000000" pitchFamily="2" charset="0"/>
              </a:rPr>
              <a:t>NECESSIDADE DE INVESTIMENTO POR MACRORREGIÃO E BRASIL, EM BILHÕES DE REAIS</a:t>
            </a:r>
            <a: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D88E7725-2A14-5CC2-8F47-D8A4A8F011A5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38FE191-E7DD-F78E-088B-A0D8CFA6D9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0548"/>
          <a:stretch/>
        </p:blipFill>
        <p:spPr>
          <a:xfrm>
            <a:off x="4867689" y="2480461"/>
            <a:ext cx="7048500" cy="2111417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8E23BC78-AC14-F245-5153-31D8AE5E339D}"/>
              </a:ext>
            </a:extLst>
          </p:cNvPr>
          <p:cNvSpPr txBox="1"/>
          <p:nvPr/>
        </p:nvSpPr>
        <p:spPr>
          <a:xfrm>
            <a:off x="5036652" y="4842788"/>
            <a:ext cx="556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Funasa, 2021;</a:t>
            </a:r>
          </a:p>
          <a:p>
            <a:r>
              <a:rPr lang="pt-BR" sz="1200" dirty="0"/>
              <a:t>            IPEA, 2023. Saneamento Rural no Brasil: A Universalização é Possível? – pg. 53.</a:t>
            </a:r>
          </a:p>
        </p:txBody>
      </p:sp>
    </p:spTree>
    <p:extLst>
      <p:ext uri="{BB962C8B-B14F-4D97-AF65-F5344CB8AC3E}">
        <p14:creationId xmlns:p14="http://schemas.microsoft.com/office/powerpoint/2010/main" val="704517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4C5A-2EBF-F76D-DE92-B94A86A3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E3ACBF-9068-0BE1-455D-2E01625124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561F64C-ACF1-4FFF-64C0-631EDB1DFB8A}"/>
              </a:ext>
            </a:extLst>
          </p:cNvPr>
          <p:cNvSpPr/>
          <p:nvPr/>
        </p:nvSpPr>
        <p:spPr>
          <a:xfrm>
            <a:off x="6630" y="1379109"/>
            <a:ext cx="12185370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114C2A-6F27-5A12-78DA-72DA1967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12837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7B2CCCD-CE4F-AD51-9AEC-BF74451E67B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739F863-04E7-97B1-929F-C347015C4E0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EE1F0F2-8A96-0F69-DEB6-1057537E9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E756D71-630E-8A03-5E53-F58CE2EE055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276A74F-E81F-E8A1-2E8D-F398D0BD51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2D36B5D-109A-FF73-D91D-393503E5479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8D40440-6A3A-C238-8240-77BD647966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B6F7DC9-A4DB-CD2C-DC67-6DE74B7BF38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F782F74-9FCF-CFE0-CA76-84CECA38CC6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20E7AC4-E6C9-723D-B2AA-EFC4B59957F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6B6D2A4-1F89-9BEB-38F5-BD6CB4AFF8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803F666-8B51-2D5E-39A6-563230C02A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48F2BFEA-86B6-3D7A-016A-62B019E16D39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>
            <a:extLst>
              <a:ext uri="{FF2B5EF4-FFF2-40B4-BE49-F238E27FC236}">
                <a16:creationId xmlns:a16="http://schemas.microsoft.com/office/drawing/2014/main" id="{107B3453-3FAF-9E36-9DBF-6F62F8C526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43" y="2117807"/>
            <a:ext cx="6981825" cy="3419475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2FA5A05-4B97-6176-1B39-A769008BA5B6}"/>
              </a:ext>
            </a:extLst>
          </p:cNvPr>
          <p:cNvSpPr txBox="1"/>
          <p:nvPr/>
        </p:nvSpPr>
        <p:spPr>
          <a:xfrm>
            <a:off x="4967078" y="5567996"/>
            <a:ext cx="6035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Siop; IPEA, 2023. Saneamento Rural no Brasil: A Universalização é Possível? – pg. 52.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156523C5-42A3-BFFE-77B7-F8EFC0EA4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55" y="1822649"/>
            <a:ext cx="4000156" cy="32278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dirty="0">
                <a:cs typeface="Poppins" panose="00000500000000000000" pitchFamily="2" charset="0"/>
              </a:rPr>
              <a:t>O total, R$ 195,81 bilhões, a ser aplicado em vinte anos, para ser atingido, requer que aproximadamente R$ 10 bilhões por ano, sem considerar a correção inflacionária dos valores.</a:t>
            </a:r>
            <a:br>
              <a:rPr lang="pt-BR" sz="1800" dirty="0">
                <a:cs typeface="Poppins" panose="00000500000000000000" pitchFamily="2" charset="0"/>
              </a:rPr>
            </a:br>
            <a:br>
              <a:rPr lang="pt-BR" sz="1800" dirty="0">
                <a:cs typeface="Poppins" panose="00000500000000000000" pitchFamily="2" charset="0"/>
              </a:rPr>
            </a:br>
            <a:r>
              <a:rPr lang="pt-BR" sz="1800" dirty="0">
                <a:cs typeface="Poppins" panose="00000500000000000000" pitchFamily="2" charset="0"/>
              </a:rPr>
              <a:t>Como visto ao lado, de 2012 a 2022, os valores destinados pelo OGU aos investimentos em saneamento rural não chegaram nem perto dessa média.</a:t>
            </a: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623B70-8B86-4B4F-7669-9260F860546B}"/>
              </a:ext>
            </a:extLst>
          </p:cNvPr>
          <p:cNvSpPr txBox="1"/>
          <p:nvPr/>
        </p:nvSpPr>
        <p:spPr>
          <a:xfrm>
            <a:off x="5186844" y="1597000"/>
            <a:ext cx="6382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/>
              <a:t>Valores do orçamento federal empenhados de despesas correntes, de investimentos e total vinculadas ao saneamento rural (2012-2022) (Em R$ milhões)</a:t>
            </a:r>
          </a:p>
        </p:txBody>
      </p:sp>
    </p:spTree>
    <p:extLst>
      <p:ext uri="{BB962C8B-B14F-4D97-AF65-F5344CB8AC3E}">
        <p14:creationId xmlns:p14="http://schemas.microsoft.com/office/powerpoint/2010/main" val="3952297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29B58-554E-1E93-187C-39895A6A3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E7EB694-7E2B-5554-CFFC-F2B729BFF5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76F2B2B8-F982-0D76-1D2A-89163D3A78F4}"/>
              </a:ext>
            </a:extLst>
          </p:cNvPr>
          <p:cNvSpPr/>
          <p:nvPr/>
        </p:nvSpPr>
        <p:spPr>
          <a:xfrm>
            <a:off x="6630" y="1379109"/>
            <a:ext cx="6003581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AB83C4-1738-3039-3049-F41ED4AB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71C728C-3F2E-2164-0BF5-D7904D619F0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535E9D6-2B98-F315-51E8-37AB5D1B2D7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7A194FC-4264-AFC1-CB0B-9177F12F7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D7A905A-DC72-12DB-9F4A-2CCC5AC04C6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D1D3E5C-5E00-D03F-5C10-B0D706378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EEFA8CD-F70B-B259-5F05-B544F5A3576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AB9AD6D-EF99-28AE-84A8-84EC56C2FB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46D78D1-ACD6-9A04-C036-D7B1DDB4B98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4DE7D10-E0AF-B2C6-4EDD-6A7834E895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BE7D2D7-0713-77B1-95B7-4626190D786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0B2F92F-0892-440C-883C-854D626A1E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AB798B5-0E4B-7D31-39F4-2F95DA1F6DC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Title 2">
            <a:extLst>
              <a:ext uri="{FF2B5EF4-FFF2-40B4-BE49-F238E27FC236}">
                <a16:creationId xmlns:a16="http://schemas.microsoft.com/office/drawing/2014/main" id="{D0412BD4-733A-759F-5E96-4484CB77A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180" y="2744981"/>
            <a:ext cx="4753941" cy="19728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spc="0" dirty="0">
                <a:cs typeface="Poppins" panose="00000500000000000000" pitchFamily="2" charset="0"/>
              </a:rPr>
              <a:t>PRINCIPAIS AMEAÇAS CLIMÁTICAS PARA O SETOR </a:t>
            </a:r>
            <a:br>
              <a:rPr lang="en-US" sz="3200" b="1" spc="0" dirty="0">
                <a:cs typeface="Poppins" panose="00000500000000000000" pitchFamily="2" charset="0"/>
              </a:rPr>
            </a:br>
            <a:r>
              <a:rPr lang="en-US" sz="3200" b="1" spc="0" dirty="0">
                <a:cs typeface="Poppins" panose="00000500000000000000" pitchFamily="2" charset="0"/>
              </a:rPr>
              <a:t>DE SANEAMENTO POR REGIÃO DO BRASIL</a:t>
            </a:r>
            <a: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4" name="Imagem 23" descr="Mapa&#10;&#10;Descrição gerada automaticamente">
            <a:extLst>
              <a:ext uri="{FF2B5EF4-FFF2-40B4-BE49-F238E27FC236}">
                <a16:creationId xmlns:a16="http://schemas.microsoft.com/office/drawing/2014/main" id="{D2082DF5-5E4D-2745-E5AC-B9E39D706B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41" y="1373838"/>
            <a:ext cx="6168529" cy="4715144"/>
          </a:xfrm>
          <a:prstGeom prst="rect">
            <a:avLst/>
          </a:prstGeom>
        </p:spPr>
      </p:pic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6CA0BEC6-6405-EFD7-C0AD-290774740724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87846DC-3965-D9AA-A991-E005BCEB754A}"/>
              </a:ext>
            </a:extLst>
          </p:cNvPr>
          <p:cNvSpPr txBox="1"/>
          <p:nvPr/>
        </p:nvSpPr>
        <p:spPr>
          <a:xfrm>
            <a:off x="886594" y="5540010"/>
            <a:ext cx="5399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Fonte: As Mudanças Climáticas no Setor de Saneamento, 2024. Instituto Trata Brasil.</a:t>
            </a:r>
          </a:p>
        </p:txBody>
      </p:sp>
    </p:spTree>
    <p:extLst>
      <p:ext uri="{BB962C8B-B14F-4D97-AF65-F5344CB8AC3E}">
        <p14:creationId xmlns:p14="http://schemas.microsoft.com/office/powerpoint/2010/main" val="2649736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B3967-C993-2253-ED35-71C074CB9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D684D97-D142-185E-9C7F-081079A498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712CDF4-52EE-B919-6BCB-E3D8CE5B2626}"/>
              </a:ext>
            </a:extLst>
          </p:cNvPr>
          <p:cNvSpPr/>
          <p:nvPr/>
        </p:nvSpPr>
        <p:spPr>
          <a:xfrm>
            <a:off x="6630" y="1379109"/>
            <a:ext cx="7312237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8BB78E-03A7-6DA1-3D91-40C4C350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EAF3BE9-6BA1-82AA-4739-DC730ED5AD2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109F9AC-439F-5BC8-D47A-E410DCF6B5D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1273DEB-0382-AC50-2160-04E2AE8F6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42DBD43-DAA1-BB95-32BC-9037B6206BA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346EFC2-869F-91CC-4D0E-F249A0C03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DF58ACD-FDF4-B880-B31E-2F2BAE93C51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E484777-2236-E2A2-7DBB-54E69BE553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E333A5D5-296D-16B4-7DA8-AE8CF2FF8AB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A844796-4328-62F8-E6A7-BA0E5D5427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FC6BDB1-A6AA-881E-D07A-151A52C7E51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741A7F0-E723-DB56-956A-76BB23A39A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F2798A0-A3AE-8D03-5068-9DEDDF5781F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Title 2">
            <a:extLst>
              <a:ext uri="{FF2B5EF4-FFF2-40B4-BE49-F238E27FC236}">
                <a16:creationId xmlns:a16="http://schemas.microsoft.com/office/drawing/2014/main" id="{9F3D1F30-C7C4-5559-945A-0687F526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338" y="3786974"/>
            <a:ext cx="5394192" cy="19728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cs typeface="Poppins" panose="00000500000000000000" pitchFamily="2" charset="0"/>
              </a:rPr>
              <a:t>DIAS CONSECUTIVOS SEM CHUVA NO HORIZONTE</a:t>
            </a:r>
            <a: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1800" spc="0" dirty="0">
                <a:cs typeface="Poppins" panose="00000500000000000000" pitchFamily="2" charset="0"/>
              </a:rPr>
              <a:t>Destaque para o sertão e o agreste nordestino, onde os maiores valores projetados são identificados, especialmente nos estados do Maranhão, Piauí, Ceará, Rio Grande do Norte, Paraíba, Pernambuco e Bahia. Regiões de Tocantins, Goiás e Minas Gerais também </a:t>
            </a:r>
            <a:r>
              <a:rPr lang="pt-BR" sz="1800" dirty="0">
                <a:cs typeface="Poppins" panose="00000500000000000000" pitchFamily="2" charset="0"/>
              </a:rPr>
              <a:t>apresentam valores elevados.</a:t>
            </a:r>
            <a:br>
              <a:rPr lang="pt-BR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9754F0F2-D3A1-DD4F-11E0-0FA637472925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 descr="Mapa&#10;&#10;Descrição gerada automaticamente">
            <a:extLst>
              <a:ext uri="{FF2B5EF4-FFF2-40B4-BE49-F238E27FC236}">
                <a16:creationId xmlns:a16="http://schemas.microsoft.com/office/drawing/2014/main" id="{0622C78E-A4FF-0CFC-C547-60904E1DE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928" y="1358557"/>
            <a:ext cx="4846001" cy="474408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8E2840-0854-18FD-89C1-5E32271F2CF0}"/>
              </a:ext>
            </a:extLst>
          </p:cNvPr>
          <p:cNvSpPr txBox="1"/>
          <p:nvPr/>
        </p:nvSpPr>
        <p:spPr>
          <a:xfrm>
            <a:off x="886594" y="5540010"/>
            <a:ext cx="5399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Fonte: As Mudanças Climáticas no Setor de Saneamento, 2024. Instituto Trata Brasil.</a:t>
            </a:r>
          </a:p>
        </p:txBody>
      </p:sp>
    </p:spTree>
    <p:extLst>
      <p:ext uri="{BB962C8B-B14F-4D97-AF65-F5344CB8AC3E}">
        <p14:creationId xmlns:p14="http://schemas.microsoft.com/office/powerpoint/2010/main" val="3228179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A9937-F4E8-77E8-4A40-E0ADC28D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DC82EF1-2D29-5888-F5CD-964541AA09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6060154-93E5-9651-2A1A-77DAB00A87AF}"/>
              </a:ext>
            </a:extLst>
          </p:cNvPr>
          <p:cNvSpPr/>
          <p:nvPr/>
        </p:nvSpPr>
        <p:spPr>
          <a:xfrm>
            <a:off x="6630" y="1379109"/>
            <a:ext cx="12069413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E01975-C98F-E0B0-F37E-5D1D01B6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BE1878B-01B0-096E-4EA1-D2C2B5BA4BF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0EAF0DA-102E-1D35-AFEE-9942C1B6141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0FBA8EF-124D-6375-1E8D-708BF9F14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5F86E48-FA14-2E1B-8408-203F1DE723A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7FA1693-9747-A76A-B287-A05E1D179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6B6C7A21-3C14-EDD2-3A88-50FBC57CD9E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1007118-E818-0809-CC75-7D7F32B1AA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E18753C-66D9-0B59-49A3-01709DDB713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83E8DCB-E3F9-40D2-6121-586FA85F2C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695DA90-5A08-F24F-C3BA-BF18E91FC4D6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B97B364-6E89-FA4A-A102-26E01E236D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A9F4C63-0FF0-27B7-921E-B4E858C1329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B76A4494-86FC-A975-8E48-05E46F4D9026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 descr="Mapa&#10;&#10;Descrição gerada automaticamente">
            <a:extLst>
              <a:ext uri="{FF2B5EF4-FFF2-40B4-BE49-F238E27FC236}">
                <a16:creationId xmlns:a16="http://schemas.microsoft.com/office/drawing/2014/main" id="{15545394-3009-0ADE-00DE-A40FA8E814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750" y="1994448"/>
            <a:ext cx="8321922" cy="4062123"/>
          </a:xfrm>
          <a:prstGeom prst="rect">
            <a:avLst/>
          </a:prstGeom>
        </p:spPr>
      </p:pic>
      <p:sp>
        <p:nvSpPr>
          <p:cNvPr id="18" name="Title 7">
            <a:extLst>
              <a:ext uri="{FF2B5EF4-FFF2-40B4-BE49-F238E27FC236}">
                <a16:creationId xmlns:a16="http://schemas.microsoft.com/office/drawing/2014/main" id="{D43ACCC0-D9DA-01DF-D282-A1FC719640DC}"/>
              </a:ext>
            </a:extLst>
          </p:cNvPr>
          <p:cNvSpPr txBox="1">
            <a:spLocks/>
          </p:cNvSpPr>
          <p:nvPr/>
        </p:nvSpPr>
        <p:spPr>
          <a:xfrm>
            <a:off x="2562256" y="1419530"/>
            <a:ext cx="2328024" cy="764969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200" b="1" spc="0" dirty="0">
                <a:cs typeface="Poppins" panose="00000500000000000000" pitchFamily="2" charset="0"/>
              </a:rPr>
              <a:t>NÚMERO DE ONDAS DE CALOR NO HORIZONTE DE 2050</a:t>
            </a:r>
            <a:endParaRPr lang="en-US" sz="1200" b="1" spc="0" dirty="0">
              <a:solidFill>
                <a:srgbClr val="0D94CB"/>
              </a:solidFill>
              <a:cs typeface="Poppins" panose="00000500000000000000" pitchFamily="2" charset="0"/>
            </a:endParaRP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BF284179-F3F2-9E3C-D1E6-6B6997811903}"/>
              </a:ext>
            </a:extLst>
          </p:cNvPr>
          <p:cNvSpPr txBox="1">
            <a:spLocks/>
          </p:cNvSpPr>
          <p:nvPr/>
        </p:nvSpPr>
        <p:spPr>
          <a:xfrm>
            <a:off x="6683262" y="1408529"/>
            <a:ext cx="2593631" cy="764969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200" b="1" spc="0" dirty="0">
                <a:cs typeface="Poppins" panose="00000500000000000000" pitchFamily="2" charset="0"/>
              </a:rPr>
              <a:t>EVAPOTRANSPIRAÇÃO POTENCIAL MÁXIMA NO ANO NO HORIZONTE DE 2050</a:t>
            </a:r>
            <a:endParaRPr lang="en-US" sz="1200" b="1" spc="0" dirty="0">
              <a:solidFill>
                <a:srgbClr val="0D94CB"/>
              </a:solidFill>
              <a:cs typeface="Poppins" panose="00000500000000000000" pitchFamily="2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43DF984-81AE-1EFC-CC29-40A6C5FAE56A}"/>
              </a:ext>
            </a:extLst>
          </p:cNvPr>
          <p:cNvSpPr txBox="1"/>
          <p:nvPr/>
        </p:nvSpPr>
        <p:spPr>
          <a:xfrm>
            <a:off x="9096685" y="5562543"/>
            <a:ext cx="2969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As Mudanças Climáticas no Setor de Saneamento, 2024. Instituto Trata Brasil.</a:t>
            </a:r>
          </a:p>
        </p:txBody>
      </p:sp>
    </p:spTree>
    <p:extLst>
      <p:ext uri="{BB962C8B-B14F-4D97-AF65-F5344CB8AC3E}">
        <p14:creationId xmlns:p14="http://schemas.microsoft.com/office/powerpoint/2010/main" val="2845279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9CE34-6692-AC4D-8344-5E8485CB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340EF17C-8429-956C-8028-930FB0BED5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7F18FB2-4E38-1035-DDD8-4E661F053C9E}"/>
              </a:ext>
            </a:extLst>
          </p:cNvPr>
          <p:cNvSpPr/>
          <p:nvPr/>
        </p:nvSpPr>
        <p:spPr>
          <a:xfrm>
            <a:off x="6630" y="1379109"/>
            <a:ext cx="12069413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8A95E5-578F-9F58-872E-57D55458A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F0C5A04-412D-1048-2F34-A221B88C2F3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B895E36-18FD-701A-9ECD-C5FC0D4D05F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72B91E5-EFB9-4081-8566-5BBB6145A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F63A72D-1761-E877-3EA3-6E356C00112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8E8E00A-097F-857D-18BD-759114FA3A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66F55C9E-A429-2999-B37D-E3B4D5DFF4F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49544394-2F88-24C9-BD35-A312B378B9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4B456BF-8653-E801-D7FD-6F4D7566790F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6C6177C-5E89-2EFB-88D5-76613D129E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DEEB0B0-B084-361A-7455-5B7BDAA4B40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7D2356F-4A04-2A89-E5A7-D791779044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0F8DBCD-20E7-E5EA-BBEA-681525482BC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D42EC6DF-E778-77B5-8FB7-A561C9A5933E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7">
            <a:extLst>
              <a:ext uri="{FF2B5EF4-FFF2-40B4-BE49-F238E27FC236}">
                <a16:creationId xmlns:a16="http://schemas.microsoft.com/office/drawing/2014/main" id="{3F9880C2-70A1-79C2-231D-862E7C106FB5}"/>
              </a:ext>
            </a:extLst>
          </p:cNvPr>
          <p:cNvSpPr txBox="1">
            <a:spLocks/>
          </p:cNvSpPr>
          <p:nvPr/>
        </p:nvSpPr>
        <p:spPr>
          <a:xfrm>
            <a:off x="2562256" y="1419530"/>
            <a:ext cx="2328024" cy="764969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200" b="1" spc="0" dirty="0">
                <a:cs typeface="Poppins" panose="00000500000000000000" pitchFamily="2" charset="0"/>
              </a:rPr>
              <a:t>PERECIPITAÇÃO MÁXIMA EM 1 DIA, NO HORIZONTE ATÉ 2050</a:t>
            </a:r>
            <a:endParaRPr lang="en-US" sz="1200" b="1" spc="0" dirty="0">
              <a:solidFill>
                <a:srgbClr val="0D94CB"/>
              </a:solidFill>
              <a:cs typeface="Poppins" panose="00000500000000000000" pitchFamily="2" charset="0"/>
            </a:endParaRP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52CF7BC1-42B0-5766-2E23-F4DD221B0251}"/>
              </a:ext>
            </a:extLst>
          </p:cNvPr>
          <p:cNvSpPr txBox="1">
            <a:spLocks/>
          </p:cNvSpPr>
          <p:nvPr/>
        </p:nvSpPr>
        <p:spPr>
          <a:xfrm>
            <a:off x="6683262" y="1408529"/>
            <a:ext cx="2413423" cy="764969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200" b="1" spc="0" dirty="0">
                <a:cs typeface="Poppins" panose="00000500000000000000" pitchFamily="2" charset="0"/>
              </a:rPr>
              <a:t>PERECIPITAÇÃO MÁXIMA EM 5 DIAS, NO HORIZONTE ATÉ 2050</a:t>
            </a:r>
            <a:endParaRPr lang="en-US" sz="1200" b="1" spc="0" dirty="0">
              <a:solidFill>
                <a:srgbClr val="0D94CB"/>
              </a:solidFill>
              <a:cs typeface="Poppins" panose="00000500000000000000" pitchFamily="2" charset="0"/>
            </a:endParaRPr>
          </a:p>
        </p:txBody>
      </p:sp>
      <p:pic>
        <p:nvPicPr>
          <p:cNvPr id="2" name="Imagem 1" descr="Mapa&#10;&#10;Descrição gerada automaticamente">
            <a:extLst>
              <a:ext uri="{FF2B5EF4-FFF2-40B4-BE49-F238E27FC236}">
                <a16:creationId xmlns:a16="http://schemas.microsoft.com/office/drawing/2014/main" id="{3CF5DC5A-BB6F-0362-173D-5F768A7F1F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42" y="1935444"/>
            <a:ext cx="8018565" cy="392159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4A6F58-55B3-F98D-2C16-D1115EC2D2B4}"/>
              </a:ext>
            </a:extLst>
          </p:cNvPr>
          <p:cNvSpPr txBox="1"/>
          <p:nvPr/>
        </p:nvSpPr>
        <p:spPr>
          <a:xfrm>
            <a:off x="9235830" y="5612237"/>
            <a:ext cx="2969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As Mudanças Climáticas no Setor de Saneamento, 2024. Instituto Trata Brasil.</a:t>
            </a:r>
          </a:p>
        </p:txBody>
      </p:sp>
    </p:spTree>
    <p:extLst>
      <p:ext uri="{BB962C8B-B14F-4D97-AF65-F5344CB8AC3E}">
        <p14:creationId xmlns:p14="http://schemas.microsoft.com/office/powerpoint/2010/main" val="1650667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5206-4733-BED1-22CB-5B185AEB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4BD0ECF-72DA-9B3F-2F65-BE7AB2F58D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7AD4CD39-AD5F-D1C9-4828-739DEA4535F4}"/>
              </a:ext>
            </a:extLst>
          </p:cNvPr>
          <p:cNvSpPr/>
          <p:nvPr/>
        </p:nvSpPr>
        <p:spPr>
          <a:xfrm>
            <a:off x="6630" y="1379109"/>
            <a:ext cx="12192000" cy="471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D80FA2-528A-B0EA-CE7F-A3C6F1074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12837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C847D38-D0AB-BDA3-D15D-5956AB86AA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5C854EE-8930-B233-2931-0337C5BC7AB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1BAB795-D65E-3D4D-3F51-23AF82EC2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77072C9-2C7C-5F8A-3477-42D7E5CABD5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361D3F1-DE4B-2DD6-C728-9F4E75C50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A82C315-BA8C-514C-0D68-30FCE34CF11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F3361BF-8393-4318-0B4E-AF6F5993BE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3A1F11E-DA7C-2F59-737C-FC2554BCE25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7BB151F-B487-DACA-7246-1EF6DA3E27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3BDD3190-673F-9DA4-B400-AFD84D81B2F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F613C76-E18F-EDEA-32B0-CE04EA7B49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C10F5CEE-97F7-1435-3696-CD3621D66B4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Title 2">
            <a:extLst>
              <a:ext uri="{FF2B5EF4-FFF2-40B4-BE49-F238E27FC236}">
                <a16:creationId xmlns:a16="http://schemas.microsoft.com/office/drawing/2014/main" id="{B0C131FF-8816-91B6-E6F7-E7B02057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41" y="3395462"/>
            <a:ext cx="3629540" cy="19728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cs typeface="Poppins" panose="00000500000000000000" pitchFamily="2" charset="0"/>
              </a:rPr>
              <a:t>EVOLUÇÃO DAS DEMANDAS DE USOS CONSUNTIVOS</a:t>
            </a:r>
            <a: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US" sz="32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1400" dirty="0">
                <a:cs typeface="Poppins" panose="00000500000000000000" pitchFamily="2" charset="0"/>
              </a:rPr>
              <a:t>Fonte: Conjuntura dos Recursos Hídricos no Brasil 2021 – Relatório pleno / ANA</a:t>
            </a:r>
            <a:br>
              <a:rPr lang="pt-BR" sz="2400" b="1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3200" b="1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1EB7B10D-76FB-1E32-6123-794DC52378A2}"/>
              </a:ext>
            </a:extLst>
          </p:cNvPr>
          <p:cNvCxnSpPr>
            <a:cxnSpLocks/>
          </p:cNvCxnSpPr>
          <p:nvPr/>
        </p:nvCxnSpPr>
        <p:spPr>
          <a:xfrm>
            <a:off x="0" y="6113159"/>
            <a:ext cx="12192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75F05CE3-C207-855E-8035-96EA542CDA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564"/>
          <a:stretch/>
        </p:blipFill>
        <p:spPr>
          <a:xfrm>
            <a:off x="4174434" y="1586430"/>
            <a:ext cx="7865169" cy="439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14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D8125-D8FD-9E8E-4038-D8DA353A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0689668-7854-CE4B-104E-C3B4F125FA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639787-E985-34A3-0602-0A845C866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A3CBEBF-932F-F4E4-2199-BA0CC4167FA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50CD18F-E491-8FC9-992B-E123566C9D7A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41DA47E-7A23-CF49-AD65-714742A0B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A4D48D2-DD15-B999-AB37-68AAD1FF361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8CAFBF7-A431-1658-62BF-61E0E99A3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3108C50-F510-4CAB-2521-82B1E298599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8CF9749-98AD-5603-0251-E452B5D82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4D92596-FBB6-07C9-8A19-17497BEB7538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494BDCA-8F32-7767-2313-E14C6EF437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D3650DD-15BF-B04E-B167-C708AB2E6D5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82636A2-6FE9-8136-A28B-ED995A8E24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773164E-D107-F243-CBBE-57CD3E2D88E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Title 2">
            <a:extLst>
              <a:ext uri="{FF2B5EF4-FFF2-40B4-BE49-F238E27FC236}">
                <a16:creationId xmlns:a16="http://schemas.microsoft.com/office/drawing/2014/main" id="{38BCCD50-832B-95CB-5FC0-B3DB470B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950" y="2651693"/>
            <a:ext cx="4753941" cy="1972857"/>
          </a:xfrm>
        </p:spPr>
        <p:txBody>
          <a:bodyPr>
            <a:noAutofit/>
          </a:bodyPr>
          <a:lstStyle/>
          <a:p>
            <a:r>
              <a:rPr lang="en-US" sz="4400" spc="0" dirty="0">
                <a:latin typeface="Poppins" panose="00000500000000000000" pitchFamily="2" charset="0"/>
                <a:cs typeface="Poppins" panose="00000500000000000000" pitchFamily="2" charset="0"/>
              </a:rPr>
              <a:t>DESAFIOS</a:t>
            </a:r>
            <a:r>
              <a:rPr lang="en-US" sz="4400" dirty="0">
                <a:latin typeface="Poppins" panose="00000500000000000000" pitchFamily="2" charset="0"/>
                <a:cs typeface="Poppins" panose="00000500000000000000" pitchFamily="2" charset="0"/>
              </a:rPr>
              <a:t> E OPORTUNIDADES</a:t>
            </a:r>
            <a:r>
              <a:rPr lang="en-US" sz="4400" spc="0" dirty="0">
                <a:latin typeface="Poppins" panose="00000500000000000000" pitchFamily="2" charset="0"/>
                <a:cs typeface="Poppins" panose="00000500000000000000" pitchFamily="2" charset="0"/>
              </a:rPr>
              <a:t> NO RADAR</a:t>
            </a:r>
            <a:r>
              <a:rPr lang="en-US" sz="4400" spc="0" dirty="0">
                <a:solidFill>
                  <a:srgbClr val="0D94C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4400" spc="-3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4AC09A37-F3A2-A6C9-4FFD-DCC729977AFB}"/>
              </a:ext>
            </a:extLst>
          </p:cNvPr>
          <p:cNvSpPr txBox="1"/>
          <p:nvPr/>
        </p:nvSpPr>
        <p:spPr>
          <a:xfrm>
            <a:off x="6560023" y="1940864"/>
            <a:ext cx="5013689" cy="36107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DESAFIOS: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Dissonância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metas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/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institucionalização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do Saneamento rural;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Demografia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da zona rural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brasileira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Baixa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capacidade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investimento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Mudanças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climáticas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OPORTUNIDADES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Qualificação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/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segmentação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de dados via SINISA;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Aproveitamento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cultura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agro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brasileira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para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inserção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do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tema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na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 agenda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pública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Montserrat" panose="00000500000000000000" pitchFamily="2" charset="0"/>
              </a:rPr>
              <a:t>.</a:t>
            </a:r>
          </a:p>
        </p:txBody>
      </p:sp>
      <p:cxnSp>
        <p:nvCxnSpPr>
          <p:cNvPr id="18" name="Straight Connector 8">
            <a:extLst>
              <a:ext uri="{FF2B5EF4-FFF2-40B4-BE49-F238E27FC236}">
                <a16:creationId xmlns:a16="http://schemas.microsoft.com/office/drawing/2014/main" id="{19F08A04-B63F-0AB0-04BA-E437854C520A}"/>
              </a:ext>
            </a:extLst>
          </p:cNvPr>
          <p:cNvCxnSpPr>
            <a:cxnSpLocks/>
          </p:cNvCxnSpPr>
          <p:nvPr/>
        </p:nvCxnSpPr>
        <p:spPr>
          <a:xfrm>
            <a:off x="6043130" y="1623937"/>
            <a:ext cx="0" cy="428678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082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A43F0-0273-2D9B-E103-86618E7B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A7BECF2-D37A-B544-34C4-98CF2F98BFC5}"/>
              </a:ext>
            </a:extLst>
          </p:cNvPr>
          <p:cNvSpPr/>
          <p:nvPr/>
        </p:nvSpPr>
        <p:spPr>
          <a:xfrm>
            <a:off x="-3175" y="-25597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8AAFD8-EDF3-B1FD-14E1-E2B60A5BE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7A16BB5-FBA2-A258-BB8B-5DC84A596B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104EA84-8149-208A-7886-B202A0C4905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6DC50B8-8D00-ED42-EE77-E74553BDF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2A6CD1B-24CA-8476-0E64-DB4BD2F34AA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EAFB921-3CF5-6F38-6523-C105E169E4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4A4EE5F-A64B-A21A-731C-E3633E842C35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6DB1B82-D917-2361-6DE8-3BA0FEF56C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F922BED-328E-4511-25C5-748FD343C27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38C6DEB-78C1-B772-0535-92E3B360D4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7AD6E65-DF59-69D3-4541-256D8402CE0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3A3574A-13F2-9A34-7B5D-9C329E52B8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2713F95-11EF-49DE-C74A-0B27E3CF809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5" name="Imagem 14" descr="Uma imagem contendo Polígono&#10;&#10;Descrição gerada automaticamente">
            <a:extLst>
              <a:ext uri="{FF2B5EF4-FFF2-40B4-BE49-F238E27FC236}">
                <a16:creationId xmlns:a16="http://schemas.microsoft.com/office/drawing/2014/main" id="{8ED1FD18-FEBA-C78F-3702-6127C0FA9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06" y="1970212"/>
            <a:ext cx="2617028" cy="3701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Imagem 21" descr="Código QR&#10;&#10;Descrição gerada automaticamente">
            <a:extLst>
              <a:ext uri="{FF2B5EF4-FFF2-40B4-BE49-F238E27FC236}">
                <a16:creationId xmlns:a16="http://schemas.microsoft.com/office/drawing/2014/main" id="{0CDD4024-2802-BBA1-6144-D71B5AC6E6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03" y="1950334"/>
            <a:ext cx="1283299" cy="1283299"/>
          </a:xfrm>
          <a:prstGeom prst="rect">
            <a:avLst/>
          </a:prstGeom>
        </p:spPr>
      </p:pic>
      <p:sp>
        <p:nvSpPr>
          <p:cNvPr id="24" name="TextBox 4">
            <a:extLst>
              <a:ext uri="{FF2B5EF4-FFF2-40B4-BE49-F238E27FC236}">
                <a16:creationId xmlns:a16="http://schemas.microsoft.com/office/drawing/2014/main" id="{E99193B8-5977-BDC7-3F5E-A0A807D09A71}"/>
              </a:ext>
            </a:extLst>
          </p:cNvPr>
          <p:cNvSpPr txBox="1"/>
          <p:nvPr/>
        </p:nvSpPr>
        <p:spPr>
          <a:xfrm>
            <a:off x="3774825" y="1887201"/>
            <a:ext cx="6132082" cy="39338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350" dirty="0">
                <a:latin typeface="Montserrat" panose="00000500000000000000" pitchFamily="2" charset="0"/>
              </a:rPr>
              <a:t>No Dia do Saneamento (19/11), o Instituto Trata Brasil lançou mais um </a:t>
            </a:r>
            <a:r>
              <a:rPr lang="pt-BR" sz="1350" b="1" dirty="0">
                <a:latin typeface="Montserrat" panose="00000500000000000000" pitchFamily="2" charset="0"/>
              </a:rPr>
              <a:t>estudo inédito</a:t>
            </a:r>
            <a:r>
              <a:rPr lang="pt-BR" sz="1350" dirty="0">
                <a:latin typeface="Montserrat" panose="00000500000000000000" pitchFamily="2" charset="0"/>
              </a:rPr>
              <a:t>*, que tem como objetivo desvendar dúvidas dos brasileiros relacionadas às mudanças climáticas e o abastecimento de água da população:</a:t>
            </a:r>
          </a:p>
          <a:p>
            <a:pPr algn="just">
              <a:lnSpc>
                <a:spcPct val="150000"/>
              </a:lnSpc>
            </a:pPr>
            <a:endParaRPr lang="pt-BR" sz="1350" dirty="0">
              <a:latin typeface="Montserrat" panose="00000500000000000000" pitchFamily="2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350" dirty="0">
                <a:latin typeface="Montserrat" panose="00000500000000000000" pitchFamily="2" charset="0"/>
              </a:rPr>
              <a:t>Como será o avanço das ameaças climáticas – em específico secas, tempestades e ondas de calor - no Brasil até o ano de 2050?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350" dirty="0">
                <a:latin typeface="Montserrat" panose="00000500000000000000" pitchFamily="2" charset="0"/>
              </a:rPr>
              <a:t>Como essas ameaças podem afetar o abastecimento de água da população e a infraestrutura de saneamento?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350" dirty="0">
                <a:latin typeface="Montserrat" panose="00000500000000000000" pitchFamily="2" charset="0"/>
              </a:rPr>
              <a:t>Qual é o nível de vulnerabilidade das regiões e estados brasileiros aos impactos que podem ser gerados?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350" dirty="0">
                <a:latin typeface="Montserrat" panose="00000500000000000000" pitchFamily="2" charset="0"/>
              </a:rPr>
              <a:t>De que forma podemos nos preparar?</a:t>
            </a:r>
          </a:p>
        </p:txBody>
      </p:sp>
    </p:spTree>
    <p:extLst>
      <p:ext uri="{BB962C8B-B14F-4D97-AF65-F5344CB8AC3E}">
        <p14:creationId xmlns:p14="http://schemas.microsoft.com/office/powerpoint/2010/main" val="2582198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F535B-F01C-51F3-8267-084F4636B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6784DBD-538D-9BBB-BBFD-42B6422D14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0676BA-7172-3A92-CDD8-3D40A7022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3A8A57C-B0C3-6473-650A-13B31B94B7E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3037DDD-F55B-2BE3-80A2-92DEAA67B718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EDF7BAB-B561-E808-9469-4A500C029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6BAF4AD-0597-2869-5EB6-4302189C87F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8AB7059-C45A-B6B3-C1B5-BDBEF92042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CF0F3E1-85B8-E681-D970-383EED66643A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F0F10A-169B-6990-BD4A-FE346508D6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4CFC93A-A442-9B37-FFA5-D35F72AE7BD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387A882-729B-AC38-EE76-648FBA7489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C050D51-ACF8-0703-BB68-6789B1F6761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70EE792-13BA-F67F-12F6-5178BDDC50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9208AB91-78A2-B136-3505-98A84A1159A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05C74DC-DE2C-CC7C-1A95-7365CE8EF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9364" y="2717660"/>
            <a:ext cx="2572630" cy="2060664"/>
          </a:xfrm>
          <a:prstGeom prst="rect">
            <a:avLst/>
          </a:prstGeom>
        </p:spPr>
      </p:pic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4C1180F6-3CDA-D927-7B14-55FD35BC7CE6}"/>
              </a:ext>
            </a:extLst>
          </p:cNvPr>
          <p:cNvCxnSpPr>
            <a:cxnSpLocks/>
          </p:cNvCxnSpPr>
          <p:nvPr/>
        </p:nvCxnSpPr>
        <p:spPr>
          <a:xfrm>
            <a:off x="5952459" y="2007705"/>
            <a:ext cx="0" cy="389055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D52C0B3-6384-0471-8439-EBABF65608ED}"/>
              </a:ext>
            </a:extLst>
          </p:cNvPr>
          <p:cNvGrpSpPr/>
          <p:nvPr/>
        </p:nvGrpSpPr>
        <p:grpSpPr>
          <a:xfrm>
            <a:off x="6795732" y="2191268"/>
            <a:ext cx="4842584" cy="2133817"/>
            <a:chOff x="7064581" y="2513667"/>
            <a:chExt cx="4842584" cy="2133817"/>
          </a:xfrm>
        </p:grpSpPr>
        <p:sp>
          <p:nvSpPr>
            <p:cNvPr id="16" name="Title 2">
              <a:extLst>
                <a:ext uri="{FF2B5EF4-FFF2-40B4-BE49-F238E27FC236}">
                  <a16:creationId xmlns:a16="http://schemas.microsoft.com/office/drawing/2014/main" id="{AF8F7F10-870F-C3A6-26C4-6AA865AF1133}"/>
                </a:ext>
              </a:extLst>
            </p:cNvPr>
            <p:cNvSpPr txBox="1">
              <a:spLocks/>
            </p:cNvSpPr>
            <p:nvPr/>
          </p:nvSpPr>
          <p:spPr>
            <a:xfrm>
              <a:off x="7064581" y="2513667"/>
              <a:ext cx="4482071" cy="665679"/>
            </a:xfrm>
            <a:prstGeom prst="rect">
              <a:avLst/>
            </a:prstGeom>
            <a:effectLst/>
          </p:spPr>
          <p:txBody>
            <a:bodyPr vert="horz" lIns="0" tIns="192024" rIns="0" bIns="0" rtlCol="0" anchor="t" anchorCtr="0">
              <a:noAutofit/>
            </a:bodyPr>
            <a:lstStyle>
              <a:lvl1pPr algn="l" defTabSz="914318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400" kern="1200" spc="-151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dirty="0"/>
                <a:t>OBRIGAD</a:t>
              </a:r>
              <a:r>
                <a:rPr lang="en-US" sz="4000" spc="300" dirty="0"/>
                <a:t>O!</a:t>
              </a:r>
              <a:endParaRPr lang="en-US" sz="4000" spc="300" dirty="0">
                <a:solidFill>
                  <a:srgbClr val="0D94CB"/>
                </a:solidFill>
              </a:endParaRPr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611F0B1A-425E-E6EF-6305-D83ACD57F188}"/>
                </a:ext>
              </a:extLst>
            </p:cNvPr>
            <p:cNvSpPr txBox="1"/>
            <p:nvPr/>
          </p:nvSpPr>
          <p:spPr>
            <a:xfrm>
              <a:off x="7064582" y="3775899"/>
              <a:ext cx="4146343" cy="87158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alpha val="80000"/>
                    </a:schemeClr>
                  </a:solidFill>
                  <a:latin typeface="Montserrat" panose="00000500000000000000" pitchFamily="2" charset="0"/>
                </a:rPr>
                <a:t>RELAÇÕES INSTITUCIONAIS E COMUNICAÇÃO</a:t>
              </a:r>
            </a:p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alpha val="80000"/>
                    </a:schemeClr>
                  </a:solidFill>
                  <a:latin typeface="Montserrat" panose="00000500000000000000" pitchFamily="2" charset="0"/>
                </a:rPr>
                <a:t>INSTITUTO TRATA BRASIL</a:t>
              </a:r>
            </a:p>
            <a:p>
              <a:pPr>
                <a:lnSpc>
                  <a:spcPct val="150000"/>
                </a:lnSpc>
              </a:pPr>
              <a:r>
                <a:rPr lang="en-US" sz="1050" dirty="0">
                  <a:solidFill>
                    <a:schemeClr val="tx1">
                      <a:alpha val="80000"/>
                    </a:schemeClr>
                  </a:solidFill>
                  <a:latin typeface="Montserrat" panose="00000500000000000000" pitchFamily="2" charset="0"/>
                </a:rPr>
                <a:t>andre.machado@tratabrasil.org.br</a:t>
              </a:r>
            </a:p>
          </p:txBody>
        </p:sp>
        <p:sp>
          <p:nvSpPr>
            <p:cNvPr id="18" name="Title 2">
              <a:extLst>
                <a:ext uri="{FF2B5EF4-FFF2-40B4-BE49-F238E27FC236}">
                  <a16:creationId xmlns:a16="http://schemas.microsoft.com/office/drawing/2014/main" id="{2596C969-6547-C614-8937-423EFD551E43}"/>
                </a:ext>
              </a:extLst>
            </p:cNvPr>
            <p:cNvSpPr txBox="1">
              <a:spLocks/>
            </p:cNvSpPr>
            <p:nvPr/>
          </p:nvSpPr>
          <p:spPr>
            <a:xfrm>
              <a:off x="7064586" y="3214901"/>
              <a:ext cx="4842579" cy="665679"/>
            </a:xfrm>
            <a:prstGeom prst="rect">
              <a:avLst/>
            </a:prstGeom>
            <a:effectLst/>
          </p:spPr>
          <p:txBody>
            <a:bodyPr vert="horz" lIns="0" tIns="192024" rIns="0" bIns="0" rtlCol="0" anchor="t" anchorCtr="0">
              <a:noAutofit/>
            </a:bodyPr>
            <a:lstStyle>
              <a:lvl1pPr algn="l" defTabSz="914318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400" kern="1200" spc="-151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spc="300" dirty="0">
                  <a:solidFill>
                    <a:srgbClr val="0D94CB"/>
                  </a:solidFill>
                </a:rPr>
                <a:t>ANDRÉ MACHADO</a:t>
              </a:r>
            </a:p>
          </p:txBody>
        </p:sp>
      </p:grpSp>
      <p:pic>
        <p:nvPicPr>
          <p:cNvPr id="22" name="Imagem 21" descr="Código QR&#10;&#10;Descrição gerada automaticamente">
            <a:extLst>
              <a:ext uri="{FF2B5EF4-FFF2-40B4-BE49-F238E27FC236}">
                <a16:creationId xmlns:a16="http://schemas.microsoft.com/office/drawing/2014/main" id="{2BC794A2-6853-4FEE-6A54-E37815F6F4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69" y="3666563"/>
            <a:ext cx="1349251" cy="2398668"/>
          </a:xfrm>
          <a:prstGeom prst="rect">
            <a:avLst/>
          </a:prstGeom>
        </p:spPr>
      </p:pic>
      <p:sp>
        <p:nvSpPr>
          <p:cNvPr id="23" name="TextBox 4">
            <a:extLst>
              <a:ext uri="{FF2B5EF4-FFF2-40B4-BE49-F238E27FC236}">
                <a16:creationId xmlns:a16="http://schemas.microsoft.com/office/drawing/2014/main" id="{E35B2C25-813E-95EA-4C64-B8CBBD0F740A}"/>
              </a:ext>
            </a:extLst>
          </p:cNvPr>
          <p:cNvSpPr txBox="1"/>
          <p:nvPr/>
        </p:nvSpPr>
        <p:spPr>
          <a:xfrm>
            <a:off x="7905028" y="4518270"/>
            <a:ext cx="2623996" cy="79278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j-lt"/>
              </a:rPr>
              <a:t>VISITE NOSSO SITE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j-lt"/>
              </a:rPr>
              <a:t>ACESSE OS NOSSOS ESTUDOS</a:t>
            </a:r>
            <a:endParaRPr lang="en-US" sz="12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2125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3051</TotalTime>
  <Words>1656</Words>
  <Application>Microsoft Office PowerPoint</Application>
  <PresentationFormat>Widescreen</PresentationFormat>
  <Paragraphs>218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9" baseType="lpstr">
      <vt:lpstr>Arial</vt:lpstr>
      <vt:lpstr>Arial Narrow</vt:lpstr>
      <vt:lpstr>Calibri</vt:lpstr>
      <vt:lpstr>Calibri Light</vt:lpstr>
      <vt:lpstr>Montserrat</vt:lpstr>
      <vt:lpstr>Montserrat Medium</vt:lpstr>
      <vt:lpstr>Montserrat-Bold (Títulos)</vt:lpstr>
      <vt:lpstr>Open Sans</vt:lpstr>
      <vt:lpstr>Poppins</vt:lpstr>
      <vt:lpstr>Tema do Office</vt:lpstr>
      <vt:lpstr>Apresentação do PowerPoint</vt:lpstr>
      <vt:lpstr>INSTITUTO TRATA BRASIL.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JOVENS COM  MENOS DE  20 ANOS</vt:lpstr>
      <vt:lpstr>SOMA DA RENDA FAMILIAR:  ATÉ R$ 2.400,00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99%</vt:lpstr>
      <vt:lpstr>Apresentação do PowerPoint</vt:lpstr>
      <vt:lpstr>BRASIL PERDEU 4 MILHÕES DE PESSOAS NA ZONA RURAL E GANHOU 16 MILHÕES NAS ÁREAS URBANAS EM 12 ANOS.</vt:lpstr>
      <vt:lpstr>Apresentação do PowerPoint</vt:lpstr>
      <vt:lpstr>NECESSIDADE DE INVESTIMENTO POR MACRORREGIÃO E BRASIL, EM BILHÕES DE REAIS. </vt:lpstr>
      <vt:lpstr>O total, R$ 195,81 bilhões, a ser aplicado em vinte anos, para ser atingido, requer que aproximadamente R$ 10 bilhões por ano, sem considerar a correção inflacionária dos valores.  Como visto ao lado, de 2012 a 2022, os valores destinados pelo OGU aos investimentos em saneamento rural não chegaram nem perto dessa média.</vt:lpstr>
      <vt:lpstr>PRINCIPAIS AMEAÇAS CLIMÁTICAS PARA O SETOR  DE SANEAMENTO POR REGIÃO DO BRASIL.</vt:lpstr>
      <vt:lpstr>DIAS CONSECUTIVOS SEM CHUVA NO HORIZONTE.  Destaque para o sertão e o agreste nordestino, onde os maiores valores projetados são identificados, especialmente nos estados do Maranhão, Piauí, Ceará, Rio Grande do Norte, Paraíba, Pernambuco e Bahia. Regiões de Tocantins, Goiás e Minas Gerais também apresentam valores elevados. </vt:lpstr>
      <vt:lpstr>Apresentação do PowerPoint</vt:lpstr>
      <vt:lpstr>Apresentação do PowerPoint</vt:lpstr>
      <vt:lpstr>EVOLUÇÃO DAS DEMANDAS DE USOS CONSUNTIVOS.  Fonte: Conjuntura dos Recursos Hídricos no Brasil 2021 – Relatório pleno / ANA </vt:lpstr>
      <vt:lpstr>DESAFIOS E OPORTUNIDADES NO RADAR.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André Machado</cp:lastModifiedBy>
  <cp:revision>11</cp:revision>
  <dcterms:created xsi:type="dcterms:W3CDTF">2024-10-07T13:21:59Z</dcterms:created>
  <dcterms:modified xsi:type="dcterms:W3CDTF">2024-11-21T03:15:41Z</dcterms:modified>
</cp:coreProperties>
</file>